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6"/>
  </p:notesMasterIdLst>
  <p:sldIdLst>
    <p:sldId id="256" r:id="rId3"/>
    <p:sldId id="274" r:id="rId4"/>
    <p:sldId id="275" r:id="rId5"/>
    <p:sldId id="277" r:id="rId6"/>
    <p:sldId id="292" r:id="rId7"/>
    <p:sldId id="293" r:id="rId8"/>
    <p:sldId id="294" r:id="rId9"/>
    <p:sldId id="295" r:id="rId10"/>
    <p:sldId id="296" r:id="rId11"/>
    <p:sldId id="297" r:id="rId12"/>
    <p:sldId id="267" r:id="rId13"/>
    <p:sldId id="298" r:id="rId14"/>
    <p:sldId id="278" r:id="rId15"/>
    <p:sldId id="279" r:id="rId16"/>
    <p:sldId id="280" r:id="rId17"/>
    <p:sldId id="264" r:id="rId18"/>
    <p:sldId id="265" r:id="rId19"/>
    <p:sldId id="281" r:id="rId20"/>
    <p:sldId id="273" r:id="rId21"/>
    <p:sldId id="266" r:id="rId22"/>
    <p:sldId id="268" r:id="rId23"/>
    <p:sldId id="283" r:id="rId24"/>
    <p:sldId id="269" r:id="rId25"/>
    <p:sldId id="284" r:id="rId26"/>
    <p:sldId id="287" r:id="rId27"/>
    <p:sldId id="282" r:id="rId28"/>
    <p:sldId id="285" r:id="rId29"/>
    <p:sldId id="289" r:id="rId30"/>
    <p:sldId id="288" r:id="rId31"/>
    <p:sldId id="290" r:id="rId32"/>
    <p:sldId id="301" r:id="rId33"/>
    <p:sldId id="271" r:id="rId34"/>
    <p:sldId id="300" r:id="rId35"/>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98" autoAdjust="0"/>
    <p:restoredTop sz="75760" autoAdjust="0"/>
  </p:normalViewPr>
  <p:slideViewPr>
    <p:cSldViewPr snapToGrid="0">
      <p:cViewPr varScale="1">
        <p:scale>
          <a:sx n="57" d="100"/>
          <a:sy n="57" d="100"/>
        </p:scale>
        <p:origin x="1227"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5CC019-9296-4E4F-A334-64FB61EA7423}" type="doc">
      <dgm:prSet loTypeId="urn:microsoft.com/office/officeart/2005/8/layout/process1" loCatId="process" qsTypeId="urn:microsoft.com/office/officeart/2005/8/quickstyle/simple5" qsCatId="simple" csTypeId="urn:microsoft.com/office/officeart/2005/8/colors/accent1_2" csCatId="accent1" phldr="1"/>
      <dgm:spPr/>
    </dgm:pt>
    <dgm:pt modelId="{1C71C285-8496-46B9-B987-D9653B5C5E09}">
      <dgm:prSet phldrT="[Text]"/>
      <dgm:spPr/>
      <dgm:t>
        <a:bodyPr/>
        <a:lstStyle/>
        <a:p>
          <a:pPr rtl="1"/>
          <a:r>
            <a:rPr lang="en-US" dirty="0"/>
            <a:t>Preprocessing</a:t>
          </a:r>
          <a:endParaRPr lang="he-IL" dirty="0"/>
        </a:p>
      </dgm:t>
    </dgm:pt>
    <dgm:pt modelId="{DA380537-B81C-42BB-AC31-7AF33FF4BF8E}" type="parTrans" cxnId="{688AA87B-C13D-4539-86DE-133363ABB915}">
      <dgm:prSet/>
      <dgm:spPr/>
      <dgm:t>
        <a:bodyPr/>
        <a:lstStyle/>
        <a:p>
          <a:pPr rtl="1"/>
          <a:endParaRPr lang="he-IL"/>
        </a:p>
      </dgm:t>
    </dgm:pt>
    <dgm:pt modelId="{DE172E5C-C2EA-4A4C-9A50-39A6BE2C2114}" type="sibTrans" cxnId="{688AA87B-C13D-4539-86DE-133363ABB915}">
      <dgm:prSet/>
      <dgm:spPr/>
      <dgm:t>
        <a:bodyPr/>
        <a:lstStyle/>
        <a:p>
          <a:pPr rtl="1"/>
          <a:endParaRPr lang="he-IL"/>
        </a:p>
      </dgm:t>
    </dgm:pt>
    <dgm:pt modelId="{3F589D45-A6CB-4972-8496-BDB2ACF29B6A}">
      <dgm:prSet phldrT="[Text]"/>
      <dgm:spPr/>
      <dgm:t>
        <a:bodyPr/>
        <a:lstStyle/>
        <a:p>
          <a:pPr rtl="1"/>
          <a:r>
            <a:rPr lang="en-US" dirty="0">
              <a:effectLst/>
            </a:rPr>
            <a:t>Trip Segmentation</a:t>
          </a:r>
          <a:endParaRPr lang="he-IL" dirty="0"/>
        </a:p>
      </dgm:t>
    </dgm:pt>
    <dgm:pt modelId="{D48B4CBE-E7AA-4453-BBD1-B0D2F123EFC5}" type="parTrans" cxnId="{B6BC11B4-F07F-4BE4-879D-ADD7649B2DB4}">
      <dgm:prSet/>
      <dgm:spPr/>
      <dgm:t>
        <a:bodyPr/>
        <a:lstStyle/>
        <a:p>
          <a:pPr rtl="1"/>
          <a:endParaRPr lang="he-IL"/>
        </a:p>
      </dgm:t>
    </dgm:pt>
    <dgm:pt modelId="{7D2A70BF-17BE-41A8-92C8-1D1A619DA99C}" type="sibTrans" cxnId="{B6BC11B4-F07F-4BE4-879D-ADD7649B2DB4}">
      <dgm:prSet/>
      <dgm:spPr/>
      <dgm:t>
        <a:bodyPr/>
        <a:lstStyle/>
        <a:p>
          <a:pPr rtl="1"/>
          <a:endParaRPr lang="he-IL"/>
        </a:p>
      </dgm:t>
    </dgm:pt>
    <dgm:pt modelId="{0811423A-1F04-4848-AC3C-F145897C00C6}">
      <dgm:prSet phldrT="[Text]"/>
      <dgm:spPr/>
      <dgm:t>
        <a:bodyPr/>
        <a:lstStyle/>
        <a:p>
          <a:pPr rtl="1"/>
          <a:r>
            <a:rPr lang="en-US" dirty="0">
              <a:effectLst/>
            </a:rPr>
            <a:t>Feature Extraction</a:t>
          </a:r>
          <a:endParaRPr lang="he-IL" dirty="0"/>
        </a:p>
      </dgm:t>
    </dgm:pt>
    <dgm:pt modelId="{2529AA87-4041-40F9-8C5F-220511DC58E7}" type="parTrans" cxnId="{617DB0BA-535E-4389-B52D-6F9CE7A5D40A}">
      <dgm:prSet/>
      <dgm:spPr/>
      <dgm:t>
        <a:bodyPr/>
        <a:lstStyle/>
        <a:p>
          <a:pPr rtl="1"/>
          <a:endParaRPr lang="he-IL"/>
        </a:p>
      </dgm:t>
    </dgm:pt>
    <dgm:pt modelId="{2DF0F695-35DA-422F-BF99-E4F338F6D1E0}" type="sibTrans" cxnId="{617DB0BA-535E-4389-B52D-6F9CE7A5D40A}">
      <dgm:prSet/>
      <dgm:spPr/>
      <dgm:t>
        <a:bodyPr/>
        <a:lstStyle/>
        <a:p>
          <a:pPr rtl="1"/>
          <a:endParaRPr lang="he-IL"/>
        </a:p>
      </dgm:t>
    </dgm:pt>
    <dgm:pt modelId="{A85BA419-E83D-46B0-8A86-01072C599968}">
      <dgm:prSet phldrT="[Text]"/>
      <dgm:spPr/>
      <dgm:t>
        <a:bodyPr/>
        <a:lstStyle/>
        <a:p>
          <a:pPr rtl="1"/>
          <a:r>
            <a:rPr lang="en-US" dirty="0">
              <a:effectLst/>
            </a:rPr>
            <a:t>Modeling</a:t>
          </a:r>
          <a:endParaRPr lang="he-IL" dirty="0"/>
        </a:p>
      </dgm:t>
    </dgm:pt>
    <dgm:pt modelId="{371023A4-FDEE-4E75-943B-4184F6959AB4}" type="parTrans" cxnId="{B543A893-CCA7-44D5-A4A0-733EDCFDC40E}">
      <dgm:prSet/>
      <dgm:spPr/>
      <dgm:t>
        <a:bodyPr/>
        <a:lstStyle/>
        <a:p>
          <a:pPr rtl="1"/>
          <a:endParaRPr lang="he-IL"/>
        </a:p>
      </dgm:t>
    </dgm:pt>
    <dgm:pt modelId="{8C774A7B-A247-4AE3-90A6-BF5F7AFF4628}" type="sibTrans" cxnId="{B543A893-CCA7-44D5-A4A0-733EDCFDC40E}">
      <dgm:prSet/>
      <dgm:spPr/>
      <dgm:t>
        <a:bodyPr/>
        <a:lstStyle/>
        <a:p>
          <a:pPr rtl="1"/>
          <a:endParaRPr lang="he-IL"/>
        </a:p>
      </dgm:t>
    </dgm:pt>
    <dgm:pt modelId="{80B01FE4-AEA0-4578-9587-886CD9ECFEAF}">
      <dgm:prSet phldrT="[Text]"/>
      <dgm:spPr/>
      <dgm:t>
        <a:bodyPr/>
        <a:lstStyle/>
        <a:p>
          <a:pPr rtl="1"/>
          <a:r>
            <a:rPr lang="en-US" dirty="0">
              <a:effectLst/>
            </a:rPr>
            <a:t>Evaluation</a:t>
          </a:r>
          <a:endParaRPr lang="he-IL" dirty="0"/>
        </a:p>
      </dgm:t>
    </dgm:pt>
    <dgm:pt modelId="{E0A2A700-56BD-4EFC-83AD-7EB4E0C06AB3}" type="parTrans" cxnId="{91ABC19A-5302-4E52-B78A-8E1090AF2A0B}">
      <dgm:prSet/>
      <dgm:spPr/>
      <dgm:t>
        <a:bodyPr/>
        <a:lstStyle/>
        <a:p>
          <a:pPr rtl="1"/>
          <a:endParaRPr lang="he-IL"/>
        </a:p>
      </dgm:t>
    </dgm:pt>
    <dgm:pt modelId="{FB34E020-5ED5-48E5-A668-7A2DA1AFB02E}" type="sibTrans" cxnId="{91ABC19A-5302-4E52-B78A-8E1090AF2A0B}">
      <dgm:prSet/>
      <dgm:spPr/>
      <dgm:t>
        <a:bodyPr/>
        <a:lstStyle/>
        <a:p>
          <a:pPr rtl="1"/>
          <a:endParaRPr lang="he-IL"/>
        </a:p>
      </dgm:t>
    </dgm:pt>
    <dgm:pt modelId="{4D74C8BE-6BA7-4396-9022-4F9346AC2415}" type="pres">
      <dgm:prSet presAssocID="{825CC019-9296-4E4F-A334-64FB61EA7423}" presName="Name0" presStyleCnt="0">
        <dgm:presLayoutVars>
          <dgm:dir/>
          <dgm:resizeHandles val="exact"/>
        </dgm:presLayoutVars>
      </dgm:prSet>
      <dgm:spPr/>
    </dgm:pt>
    <dgm:pt modelId="{590C38D3-99FD-4064-B5D1-35187EF7DE31}" type="pres">
      <dgm:prSet presAssocID="{1C71C285-8496-46B9-B987-D9653B5C5E09}" presName="node" presStyleLbl="node1" presStyleIdx="0" presStyleCnt="5">
        <dgm:presLayoutVars>
          <dgm:bulletEnabled val="1"/>
        </dgm:presLayoutVars>
      </dgm:prSet>
      <dgm:spPr/>
    </dgm:pt>
    <dgm:pt modelId="{A5ABD5A0-4D12-4C96-88EA-02F1C77A9751}" type="pres">
      <dgm:prSet presAssocID="{DE172E5C-C2EA-4A4C-9A50-39A6BE2C2114}" presName="sibTrans" presStyleLbl="sibTrans2D1" presStyleIdx="0" presStyleCnt="4"/>
      <dgm:spPr/>
    </dgm:pt>
    <dgm:pt modelId="{CD9EB641-B466-4BA4-809A-E0E72AC6770C}" type="pres">
      <dgm:prSet presAssocID="{DE172E5C-C2EA-4A4C-9A50-39A6BE2C2114}" presName="connectorText" presStyleLbl="sibTrans2D1" presStyleIdx="0" presStyleCnt="4"/>
      <dgm:spPr/>
    </dgm:pt>
    <dgm:pt modelId="{259A23D3-26F7-487C-AC69-CEAED5436746}" type="pres">
      <dgm:prSet presAssocID="{3F589D45-A6CB-4972-8496-BDB2ACF29B6A}" presName="node" presStyleLbl="node1" presStyleIdx="1" presStyleCnt="5">
        <dgm:presLayoutVars>
          <dgm:bulletEnabled val="1"/>
        </dgm:presLayoutVars>
      </dgm:prSet>
      <dgm:spPr/>
    </dgm:pt>
    <dgm:pt modelId="{966B741E-C91C-45FB-BEA0-323E02204216}" type="pres">
      <dgm:prSet presAssocID="{7D2A70BF-17BE-41A8-92C8-1D1A619DA99C}" presName="sibTrans" presStyleLbl="sibTrans2D1" presStyleIdx="1" presStyleCnt="4"/>
      <dgm:spPr/>
    </dgm:pt>
    <dgm:pt modelId="{CBAFBF6E-08DE-4015-8EA0-C34FD8206140}" type="pres">
      <dgm:prSet presAssocID="{7D2A70BF-17BE-41A8-92C8-1D1A619DA99C}" presName="connectorText" presStyleLbl="sibTrans2D1" presStyleIdx="1" presStyleCnt="4"/>
      <dgm:spPr/>
    </dgm:pt>
    <dgm:pt modelId="{3D027AB4-0289-42EC-9D44-188946E807EC}" type="pres">
      <dgm:prSet presAssocID="{0811423A-1F04-4848-AC3C-F145897C00C6}" presName="node" presStyleLbl="node1" presStyleIdx="2" presStyleCnt="5">
        <dgm:presLayoutVars>
          <dgm:bulletEnabled val="1"/>
        </dgm:presLayoutVars>
      </dgm:prSet>
      <dgm:spPr/>
    </dgm:pt>
    <dgm:pt modelId="{5A3E4639-2CA9-4062-8E7F-D8B69148EC7C}" type="pres">
      <dgm:prSet presAssocID="{2DF0F695-35DA-422F-BF99-E4F338F6D1E0}" presName="sibTrans" presStyleLbl="sibTrans2D1" presStyleIdx="2" presStyleCnt="4"/>
      <dgm:spPr/>
    </dgm:pt>
    <dgm:pt modelId="{AFE25482-A4A4-457F-AD90-E024D11330FE}" type="pres">
      <dgm:prSet presAssocID="{2DF0F695-35DA-422F-BF99-E4F338F6D1E0}" presName="connectorText" presStyleLbl="sibTrans2D1" presStyleIdx="2" presStyleCnt="4"/>
      <dgm:spPr/>
    </dgm:pt>
    <dgm:pt modelId="{2AAF67EC-A1EF-4C62-8D25-E4A0B3B44D7E}" type="pres">
      <dgm:prSet presAssocID="{A85BA419-E83D-46B0-8A86-01072C599968}" presName="node" presStyleLbl="node1" presStyleIdx="3" presStyleCnt="5">
        <dgm:presLayoutVars>
          <dgm:bulletEnabled val="1"/>
        </dgm:presLayoutVars>
      </dgm:prSet>
      <dgm:spPr/>
    </dgm:pt>
    <dgm:pt modelId="{B88ADEBB-368A-46CC-80C7-14C9439EA273}" type="pres">
      <dgm:prSet presAssocID="{8C774A7B-A247-4AE3-90A6-BF5F7AFF4628}" presName="sibTrans" presStyleLbl="sibTrans2D1" presStyleIdx="3" presStyleCnt="4"/>
      <dgm:spPr/>
    </dgm:pt>
    <dgm:pt modelId="{C97E02FE-19B6-4146-B88D-A844C6C346B1}" type="pres">
      <dgm:prSet presAssocID="{8C774A7B-A247-4AE3-90A6-BF5F7AFF4628}" presName="connectorText" presStyleLbl="sibTrans2D1" presStyleIdx="3" presStyleCnt="4"/>
      <dgm:spPr/>
    </dgm:pt>
    <dgm:pt modelId="{42B9CD8D-6EE5-4838-A8DE-259D67566EB6}" type="pres">
      <dgm:prSet presAssocID="{80B01FE4-AEA0-4578-9587-886CD9ECFEAF}" presName="node" presStyleLbl="node1" presStyleIdx="4" presStyleCnt="5">
        <dgm:presLayoutVars>
          <dgm:bulletEnabled val="1"/>
        </dgm:presLayoutVars>
      </dgm:prSet>
      <dgm:spPr/>
    </dgm:pt>
  </dgm:ptLst>
  <dgm:cxnLst>
    <dgm:cxn modelId="{AAD6E80B-A248-4FBE-83DA-0920D8D6D16D}" type="presOf" srcId="{7D2A70BF-17BE-41A8-92C8-1D1A619DA99C}" destId="{966B741E-C91C-45FB-BEA0-323E02204216}" srcOrd="0" destOrd="0" presId="urn:microsoft.com/office/officeart/2005/8/layout/process1"/>
    <dgm:cxn modelId="{28EFDA63-304A-4FD5-A3B2-0C6D74C869BA}" type="presOf" srcId="{80B01FE4-AEA0-4578-9587-886CD9ECFEAF}" destId="{42B9CD8D-6EE5-4838-A8DE-259D67566EB6}" srcOrd="0" destOrd="0" presId="urn:microsoft.com/office/officeart/2005/8/layout/process1"/>
    <dgm:cxn modelId="{B48B8773-FBE0-4CF6-9CA8-81368745AAFB}" type="presOf" srcId="{825CC019-9296-4E4F-A334-64FB61EA7423}" destId="{4D74C8BE-6BA7-4396-9022-4F9346AC2415}" srcOrd="0" destOrd="0" presId="urn:microsoft.com/office/officeart/2005/8/layout/process1"/>
    <dgm:cxn modelId="{35066154-0442-44F2-8DBF-8D27DA42237E}" type="presOf" srcId="{1C71C285-8496-46B9-B987-D9653B5C5E09}" destId="{590C38D3-99FD-4064-B5D1-35187EF7DE31}" srcOrd="0" destOrd="0" presId="urn:microsoft.com/office/officeart/2005/8/layout/process1"/>
    <dgm:cxn modelId="{688AA87B-C13D-4539-86DE-133363ABB915}" srcId="{825CC019-9296-4E4F-A334-64FB61EA7423}" destId="{1C71C285-8496-46B9-B987-D9653B5C5E09}" srcOrd="0" destOrd="0" parTransId="{DA380537-B81C-42BB-AC31-7AF33FF4BF8E}" sibTransId="{DE172E5C-C2EA-4A4C-9A50-39A6BE2C2114}"/>
    <dgm:cxn modelId="{1D5C3581-3835-4A8F-BCCB-E4628A78697F}" type="presOf" srcId="{DE172E5C-C2EA-4A4C-9A50-39A6BE2C2114}" destId="{CD9EB641-B466-4BA4-809A-E0E72AC6770C}" srcOrd="1" destOrd="0" presId="urn:microsoft.com/office/officeart/2005/8/layout/process1"/>
    <dgm:cxn modelId="{C9A13B86-9B44-487D-BD3C-54A86FCEC10C}" type="presOf" srcId="{DE172E5C-C2EA-4A4C-9A50-39A6BE2C2114}" destId="{A5ABD5A0-4D12-4C96-88EA-02F1C77A9751}" srcOrd="0" destOrd="0" presId="urn:microsoft.com/office/officeart/2005/8/layout/process1"/>
    <dgm:cxn modelId="{B63DB68D-A0FE-4C00-9EA2-FEB8D3429857}" type="presOf" srcId="{2DF0F695-35DA-422F-BF99-E4F338F6D1E0}" destId="{AFE25482-A4A4-457F-AD90-E024D11330FE}" srcOrd="1" destOrd="0" presId="urn:microsoft.com/office/officeart/2005/8/layout/process1"/>
    <dgm:cxn modelId="{892B8C8F-81BF-4C20-926C-181489432C0A}" type="presOf" srcId="{0811423A-1F04-4848-AC3C-F145897C00C6}" destId="{3D027AB4-0289-42EC-9D44-188946E807EC}" srcOrd="0" destOrd="0" presId="urn:microsoft.com/office/officeart/2005/8/layout/process1"/>
    <dgm:cxn modelId="{B543A893-CCA7-44D5-A4A0-733EDCFDC40E}" srcId="{825CC019-9296-4E4F-A334-64FB61EA7423}" destId="{A85BA419-E83D-46B0-8A86-01072C599968}" srcOrd="3" destOrd="0" parTransId="{371023A4-FDEE-4E75-943B-4184F6959AB4}" sibTransId="{8C774A7B-A247-4AE3-90A6-BF5F7AFF4628}"/>
    <dgm:cxn modelId="{91ABC19A-5302-4E52-B78A-8E1090AF2A0B}" srcId="{825CC019-9296-4E4F-A334-64FB61EA7423}" destId="{80B01FE4-AEA0-4578-9587-886CD9ECFEAF}" srcOrd="4" destOrd="0" parTransId="{E0A2A700-56BD-4EFC-83AD-7EB4E0C06AB3}" sibTransId="{FB34E020-5ED5-48E5-A668-7A2DA1AFB02E}"/>
    <dgm:cxn modelId="{1958369D-416E-457B-9B34-FAD57B64A760}" type="presOf" srcId="{7D2A70BF-17BE-41A8-92C8-1D1A619DA99C}" destId="{CBAFBF6E-08DE-4015-8EA0-C34FD8206140}" srcOrd="1" destOrd="0" presId="urn:microsoft.com/office/officeart/2005/8/layout/process1"/>
    <dgm:cxn modelId="{E783419E-716D-4297-8E4A-A64F53B6F480}" type="presOf" srcId="{A85BA419-E83D-46B0-8A86-01072C599968}" destId="{2AAF67EC-A1EF-4C62-8D25-E4A0B3B44D7E}" srcOrd="0" destOrd="0" presId="urn:microsoft.com/office/officeart/2005/8/layout/process1"/>
    <dgm:cxn modelId="{6C413FAE-682B-49C6-BD23-6A0F5E4C9492}" type="presOf" srcId="{8C774A7B-A247-4AE3-90A6-BF5F7AFF4628}" destId="{C97E02FE-19B6-4146-B88D-A844C6C346B1}" srcOrd="1" destOrd="0" presId="urn:microsoft.com/office/officeart/2005/8/layout/process1"/>
    <dgm:cxn modelId="{17B49BB0-38E5-4786-9C2C-395F1BE3DAD3}" type="presOf" srcId="{3F589D45-A6CB-4972-8496-BDB2ACF29B6A}" destId="{259A23D3-26F7-487C-AC69-CEAED5436746}" srcOrd="0" destOrd="0" presId="urn:microsoft.com/office/officeart/2005/8/layout/process1"/>
    <dgm:cxn modelId="{B6BC11B4-F07F-4BE4-879D-ADD7649B2DB4}" srcId="{825CC019-9296-4E4F-A334-64FB61EA7423}" destId="{3F589D45-A6CB-4972-8496-BDB2ACF29B6A}" srcOrd="1" destOrd="0" parTransId="{D48B4CBE-E7AA-4453-BBD1-B0D2F123EFC5}" sibTransId="{7D2A70BF-17BE-41A8-92C8-1D1A619DA99C}"/>
    <dgm:cxn modelId="{617DB0BA-535E-4389-B52D-6F9CE7A5D40A}" srcId="{825CC019-9296-4E4F-A334-64FB61EA7423}" destId="{0811423A-1F04-4848-AC3C-F145897C00C6}" srcOrd="2" destOrd="0" parTransId="{2529AA87-4041-40F9-8C5F-220511DC58E7}" sibTransId="{2DF0F695-35DA-422F-BF99-E4F338F6D1E0}"/>
    <dgm:cxn modelId="{5D1F5BD2-351C-4ABF-B381-A3D809E89312}" type="presOf" srcId="{2DF0F695-35DA-422F-BF99-E4F338F6D1E0}" destId="{5A3E4639-2CA9-4062-8E7F-D8B69148EC7C}" srcOrd="0" destOrd="0" presId="urn:microsoft.com/office/officeart/2005/8/layout/process1"/>
    <dgm:cxn modelId="{70CAFDE0-8EE7-43C7-8D7B-DDA9F847CABF}" type="presOf" srcId="{8C774A7B-A247-4AE3-90A6-BF5F7AFF4628}" destId="{B88ADEBB-368A-46CC-80C7-14C9439EA273}" srcOrd="0" destOrd="0" presId="urn:microsoft.com/office/officeart/2005/8/layout/process1"/>
    <dgm:cxn modelId="{B10E864A-3A3F-42AE-ADAD-8F4E97DBC42A}" type="presParOf" srcId="{4D74C8BE-6BA7-4396-9022-4F9346AC2415}" destId="{590C38D3-99FD-4064-B5D1-35187EF7DE31}" srcOrd="0" destOrd="0" presId="urn:microsoft.com/office/officeart/2005/8/layout/process1"/>
    <dgm:cxn modelId="{3233D56D-E6A3-449E-9FBA-A0785DDF4010}" type="presParOf" srcId="{4D74C8BE-6BA7-4396-9022-4F9346AC2415}" destId="{A5ABD5A0-4D12-4C96-88EA-02F1C77A9751}" srcOrd="1" destOrd="0" presId="urn:microsoft.com/office/officeart/2005/8/layout/process1"/>
    <dgm:cxn modelId="{091BA7A8-4D3E-488A-81D9-E101337DDCD3}" type="presParOf" srcId="{A5ABD5A0-4D12-4C96-88EA-02F1C77A9751}" destId="{CD9EB641-B466-4BA4-809A-E0E72AC6770C}" srcOrd="0" destOrd="0" presId="urn:microsoft.com/office/officeart/2005/8/layout/process1"/>
    <dgm:cxn modelId="{90942E34-A26D-46B0-80BA-9EE1D55A1C90}" type="presParOf" srcId="{4D74C8BE-6BA7-4396-9022-4F9346AC2415}" destId="{259A23D3-26F7-487C-AC69-CEAED5436746}" srcOrd="2" destOrd="0" presId="urn:microsoft.com/office/officeart/2005/8/layout/process1"/>
    <dgm:cxn modelId="{9FC85E35-1200-478A-B2DA-D041A4377DA2}" type="presParOf" srcId="{4D74C8BE-6BA7-4396-9022-4F9346AC2415}" destId="{966B741E-C91C-45FB-BEA0-323E02204216}" srcOrd="3" destOrd="0" presId="urn:microsoft.com/office/officeart/2005/8/layout/process1"/>
    <dgm:cxn modelId="{A6D46F3D-9967-458F-A10A-8655640D3BEB}" type="presParOf" srcId="{966B741E-C91C-45FB-BEA0-323E02204216}" destId="{CBAFBF6E-08DE-4015-8EA0-C34FD8206140}" srcOrd="0" destOrd="0" presId="urn:microsoft.com/office/officeart/2005/8/layout/process1"/>
    <dgm:cxn modelId="{650A98F9-0E54-4234-9CC7-6D33E88C7E4D}" type="presParOf" srcId="{4D74C8BE-6BA7-4396-9022-4F9346AC2415}" destId="{3D027AB4-0289-42EC-9D44-188946E807EC}" srcOrd="4" destOrd="0" presId="urn:microsoft.com/office/officeart/2005/8/layout/process1"/>
    <dgm:cxn modelId="{AD1B52DE-6D87-4629-9194-89C407C27E15}" type="presParOf" srcId="{4D74C8BE-6BA7-4396-9022-4F9346AC2415}" destId="{5A3E4639-2CA9-4062-8E7F-D8B69148EC7C}" srcOrd="5" destOrd="0" presId="urn:microsoft.com/office/officeart/2005/8/layout/process1"/>
    <dgm:cxn modelId="{CF3706F5-5580-49D7-AF7C-3AC09D0B8CDA}" type="presParOf" srcId="{5A3E4639-2CA9-4062-8E7F-D8B69148EC7C}" destId="{AFE25482-A4A4-457F-AD90-E024D11330FE}" srcOrd="0" destOrd="0" presId="urn:microsoft.com/office/officeart/2005/8/layout/process1"/>
    <dgm:cxn modelId="{82654CF2-B360-44B8-85DF-5231AB42A4A6}" type="presParOf" srcId="{4D74C8BE-6BA7-4396-9022-4F9346AC2415}" destId="{2AAF67EC-A1EF-4C62-8D25-E4A0B3B44D7E}" srcOrd="6" destOrd="0" presId="urn:microsoft.com/office/officeart/2005/8/layout/process1"/>
    <dgm:cxn modelId="{A258D532-5F72-46D9-9475-9D86B505313D}" type="presParOf" srcId="{4D74C8BE-6BA7-4396-9022-4F9346AC2415}" destId="{B88ADEBB-368A-46CC-80C7-14C9439EA273}" srcOrd="7" destOrd="0" presId="urn:microsoft.com/office/officeart/2005/8/layout/process1"/>
    <dgm:cxn modelId="{24BCAD41-116E-4380-951E-97E1B8A520CD}" type="presParOf" srcId="{B88ADEBB-368A-46CC-80C7-14C9439EA273}" destId="{C97E02FE-19B6-4146-B88D-A844C6C346B1}" srcOrd="0" destOrd="0" presId="urn:microsoft.com/office/officeart/2005/8/layout/process1"/>
    <dgm:cxn modelId="{04592E1F-5D9B-4FBF-BB9C-16C2937D882C}" type="presParOf" srcId="{4D74C8BE-6BA7-4396-9022-4F9346AC2415}" destId="{42B9CD8D-6EE5-4838-A8DE-259D67566EB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C38D3-99FD-4064-B5D1-35187EF7DE31}">
      <dsp:nvSpPr>
        <dsp:cNvPr id="0" name=""/>
        <dsp:cNvSpPr/>
      </dsp:nvSpPr>
      <dsp:spPr>
        <a:xfrm>
          <a:off x="5360" y="2344785"/>
          <a:ext cx="1661803" cy="99708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kern="1200" dirty="0"/>
            <a:t>Preprocessing</a:t>
          </a:r>
          <a:endParaRPr lang="he-IL" sz="1800" kern="1200" dirty="0"/>
        </a:p>
      </dsp:txBody>
      <dsp:txXfrm>
        <a:off x="34564" y="2373989"/>
        <a:ext cx="1603395" cy="938674"/>
      </dsp:txXfrm>
    </dsp:sp>
    <dsp:sp modelId="{A5ABD5A0-4D12-4C96-88EA-02F1C77A9751}">
      <dsp:nvSpPr>
        <dsp:cNvPr id="0" name=""/>
        <dsp:cNvSpPr/>
      </dsp:nvSpPr>
      <dsp:spPr>
        <a:xfrm>
          <a:off x="1833344" y="2637263"/>
          <a:ext cx="352302" cy="41212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rtl="1">
            <a:lnSpc>
              <a:spcPct val="90000"/>
            </a:lnSpc>
            <a:spcBef>
              <a:spcPct val="0"/>
            </a:spcBef>
            <a:spcAft>
              <a:spcPct val="35000"/>
            </a:spcAft>
            <a:buNone/>
          </a:pPr>
          <a:endParaRPr lang="he-IL" sz="1400" kern="1200"/>
        </a:p>
      </dsp:txBody>
      <dsp:txXfrm>
        <a:off x="1833344" y="2719688"/>
        <a:ext cx="246611" cy="247277"/>
      </dsp:txXfrm>
    </dsp:sp>
    <dsp:sp modelId="{259A23D3-26F7-487C-AC69-CEAED5436746}">
      <dsp:nvSpPr>
        <dsp:cNvPr id="0" name=""/>
        <dsp:cNvSpPr/>
      </dsp:nvSpPr>
      <dsp:spPr>
        <a:xfrm>
          <a:off x="2331885" y="2344785"/>
          <a:ext cx="1661803" cy="99708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kern="1200" dirty="0">
              <a:effectLst/>
            </a:rPr>
            <a:t>Trip Segmentation</a:t>
          </a:r>
          <a:endParaRPr lang="he-IL" sz="1800" kern="1200" dirty="0"/>
        </a:p>
      </dsp:txBody>
      <dsp:txXfrm>
        <a:off x="2361089" y="2373989"/>
        <a:ext cx="1603395" cy="938674"/>
      </dsp:txXfrm>
    </dsp:sp>
    <dsp:sp modelId="{966B741E-C91C-45FB-BEA0-323E02204216}">
      <dsp:nvSpPr>
        <dsp:cNvPr id="0" name=""/>
        <dsp:cNvSpPr/>
      </dsp:nvSpPr>
      <dsp:spPr>
        <a:xfrm>
          <a:off x="4159870" y="2637263"/>
          <a:ext cx="352302" cy="41212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rtl="1">
            <a:lnSpc>
              <a:spcPct val="90000"/>
            </a:lnSpc>
            <a:spcBef>
              <a:spcPct val="0"/>
            </a:spcBef>
            <a:spcAft>
              <a:spcPct val="35000"/>
            </a:spcAft>
            <a:buNone/>
          </a:pPr>
          <a:endParaRPr lang="he-IL" sz="1400" kern="1200"/>
        </a:p>
      </dsp:txBody>
      <dsp:txXfrm>
        <a:off x="4159870" y="2719688"/>
        <a:ext cx="246611" cy="247277"/>
      </dsp:txXfrm>
    </dsp:sp>
    <dsp:sp modelId="{3D027AB4-0289-42EC-9D44-188946E807EC}">
      <dsp:nvSpPr>
        <dsp:cNvPr id="0" name=""/>
        <dsp:cNvSpPr/>
      </dsp:nvSpPr>
      <dsp:spPr>
        <a:xfrm>
          <a:off x="4658411" y="2344785"/>
          <a:ext cx="1661803" cy="99708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kern="1200" dirty="0">
              <a:effectLst/>
            </a:rPr>
            <a:t>Feature Extraction</a:t>
          </a:r>
          <a:endParaRPr lang="he-IL" sz="1800" kern="1200" dirty="0"/>
        </a:p>
      </dsp:txBody>
      <dsp:txXfrm>
        <a:off x="4687615" y="2373989"/>
        <a:ext cx="1603395" cy="938674"/>
      </dsp:txXfrm>
    </dsp:sp>
    <dsp:sp modelId="{5A3E4639-2CA9-4062-8E7F-D8B69148EC7C}">
      <dsp:nvSpPr>
        <dsp:cNvPr id="0" name=""/>
        <dsp:cNvSpPr/>
      </dsp:nvSpPr>
      <dsp:spPr>
        <a:xfrm>
          <a:off x="6486395" y="2637263"/>
          <a:ext cx="352302" cy="41212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rtl="1">
            <a:lnSpc>
              <a:spcPct val="90000"/>
            </a:lnSpc>
            <a:spcBef>
              <a:spcPct val="0"/>
            </a:spcBef>
            <a:spcAft>
              <a:spcPct val="35000"/>
            </a:spcAft>
            <a:buNone/>
          </a:pPr>
          <a:endParaRPr lang="he-IL" sz="1400" kern="1200"/>
        </a:p>
      </dsp:txBody>
      <dsp:txXfrm>
        <a:off x="6486395" y="2719688"/>
        <a:ext cx="246611" cy="247277"/>
      </dsp:txXfrm>
    </dsp:sp>
    <dsp:sp modelId="{2AAF67EC-A1EF-4C62-8D25-E4A0B3B44D7E}">
      <dsp:nvSpPr>
        <dsp:cNvPr id="0" name=""/>
        <dsp:cNvSpPr/>
      </dsp:nvSpPr>
      <dsp:spPr>
        <a:xfrm>
          <a:off x="6984936" y="2344785"/>
          <a:ext cx="1661803" cy="99708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kern="1200" dirty="0">
              <a:effectLst/>
            </a:rPr>
            <a:t>Modeling</a:t>
          </a:r>
          <a:endParaRPr lang="he-IL" sz="1800" kern="1200" dirty="0"/>
        </a:p>
      </dsp:txBody>
      <dsp:txXfrm>
        <a:off x="7014140" y="2373989"/>
        <a:ext cx="1603395" cy="938674"/>
      </dsp:txXfrm>
    </dsp:sp>
    <dsp:sp modelId="{B88ADEBB-368A-46CC-80C7-14C9439EA273}">
      <dsp:nvSpPr>
        <dsp:cNvPr id="0" name=""/>
        <dsp:cNvSpPr/>
      </dsp:nvSpPr>
      <dsp:spPr>
        <a:xfrm>
          <a:off x="8812920" y="2637263"/>
          <a:ext cx="352302" cy="41212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rtl="1">
            <a:lnSpc>
              <a:spcPct val="90000"/>
            </a:lnSpc>
            <a:spcBef>
              <a:spcPct val="0"/>
            </a:spcBef>
            <a:spcAft>
              <a:spcPct val="35000"/>
            </a:spcAft>
            <a:buNone/>
          </a:pPr>
          <a:endParaRPr lang="he-IL" sz="1400" kern="1200"/>
        </a:p>
      </dsp:txBody>
      <dsp:txXfrm>
        <a:off x="8812920" y="2719688"/>
        <a:ext cx="246611" cy="247277"/>
      </dsp:txXfrm>
    </dsp:sp>
    <dsp:sp modelId="{42B9CD8D-6EE5-4838-A8DE-259D67566EB6}">
      <dsp:nvSpPr>
        <dsp:cNvPr id="0" name=""/>
        <dsp:cNvSpPr/>
      </dsp:nvSpPr>
      <dsp:spPr>
        <a:xfrm>
          <a:off x="9311461" y="2344785"/>
          <a:ext cx="1661803" cy="99708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kern="1200" dirty="0">
              <a:effectLst/>
            </a:rPr>
            <a:t>Evaluation</a:t>
          </a:r>
          <a:endParaRPr lang="he-IL" sz="1800" kern="1200" dirty="0"/>
        </a:p>
      </dsp:txBody>
      <dsp:txXfrm>
        <a:off x="9340665" y="2373989"/>
        <a:ext cx="1603395" cy="93867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31FDF87D-BC86-4A19-9552-478216967CA1}" type="datetimeFigureOut">
              <a:rPr lang="he-IL" smtClean="0"/>
              <a:t>כ"ה/אב/תשפ"ה</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B4963810-C0EB-4184-B4CD-A524F6F734D1}" type="slidenum">
              <a:rPr lang="he-IL" smtClean="0"/>
              <a:t>‹#›</a:t>
            </a:fld>
            <a:endParaRPr lang="he-IL"/>
          </a:p>
        </p:txBody>
      </p:sp>
    </p:spTree>
    <p:extLst>
      <p:ext uri="{BB962C8B-B14F-4D97-AF65-F5344CB8AC3E}">
        <p14:creationId xmlns:p14="http://schemas.microsoft.com/office/powerpoint/2010/main" val="1927860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Hi, I'm Yonatan Goldstein. My mentor, who contributed a lot to the project, was Oren Elisha and my Industry Partner was Amir Baruch. </a:t>
            </a:r>
            <a:endParaRPr lang="he-IL" dirty="0"/>
          </a:p>
        </p:txBody>
      </p:sp>
      <p:sp>
        <p:nvSpPr>
          <p:cNvPr id="4" name="Slide Number Placeholder 3"/>
          <p:cNvSpPr>
            <a:spLocks noGrp="1"/>
          </p:cNvSpPr>
          <p:nvPr>
            <p:ph type="sldNum" sz="quarter" idx="5"/>
          </p:nvPr>
        </p:nvSpPr>
        <p:spPr/>
        <p:txBody>
          <a:bodyPr/>
          <a:lstStyle/>
          <a:p>
            <a:fld id="{B4963810-C0EB-4184-B4CD-A524F6F734D1}" type="slidenum">
              <a:rPr lang="he-IL" smtClean="0"/>
              <a:t>1</a:t>
            </a:fld>
            <a:endParaRPr lang="he-IL"/>
          </a:p>
        </p:txBody>
      </p:sp>
    </p:spTree>
    <p:extLst>
      <p:ext uri="{BB962C8B-B14F-4D97-AF65-F5344CB8AC3E}">
        <p14:creationId xmlns:p14="http://schemas.microsoft.com/office/powerpoint/2010/main" val="1504019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goal of the project is to test weather incorporating driving behavior patterns, from driver’s completed trips, can improve SoC predictions accuracy.</a:t>
            </a:r>
          </a:p>
          <a:p>
            <a:endParaRPr lang="en-US" dirty="0"/>
          </a:p>
          <a:p>
            <a:r>
              <a:rPr lang="en-US" dirty="0"/>
              <a:t>Specifically, we focused on a single prediction, done at the start of the trip, to the SoC at the destination.</a:t>
            </a:r>
          </a:p>
          <a:p>
            <a:endParaRPr lang="he-IL" dirty="0"/>
          </a:p>
        </p:txBody>
      </p:sp>
      <p:sp>
        <p:nvSpPr>
          <p:cNvPr id="4" name="Slide Number Placeholder 3"/>
          <p:cNvSpPr>
            <a:spLocks noGrp="1"/>
          </p:cNvSpPr>
          <p:nvPr>
            <p:ph type="sldNum" sz="quarter" idx="5"/>
          </p:nvPr>
        </p:nvSpPr>
        <p:spPr/>
        <p:txBody>
          <a:bodyPr/>
          <a:lstStyle/>
          <a:p>
            <a:fld id="{B4963810-C0EB-4184-B4CD-A524F6F734D1}" type="slidenum">
              <a:rPr lang="he-IL" smtClean="0"/>
              <a:t>11</a:t>
            </a:fld>
            <a:endParaRPr lang="he-IL"/>
          </a:p>
        </p:txBody>
      </p:sp>
    </p:spTree>
    <p:extLst>
      <p:ext uri="{BB962C8B-B14F-4D97-AF65-F5344CB8AC3E}">
        <p14:creationId xmlns:p14="http://schemas.microsoft.com/office/powerpoint/2010/main" val="263409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B4963810-C0EB-4184-B4CD-A524F6F734D1}" type="slidenum">
              <a:rPr lang="he-IL" smtClean="0"/>
              <a:t>12</a:t>
            </a:fld>
            <a:endParaRPr lang="he-IL"/>
          </a:p>
        </p:txBody>
      </p:sp>
    </p:spTree>
    <p:extLst>
      <p:ext uri="{BB962C8B-B14F-4D97-AF65-F5344CB8AC3E}">
        <p14:creationId xmlns:p14="http://schemas.microsoft.com/office/powerpoint/2010/main" val="2975933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eea1078d23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2eea1078d23_0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r>
              <a:rPr lang="en-US" sz="1200" kern="1200" dirty="0">
                <a:solidFill>
                  <a:schemeClr val="tx1"/>
                </a:solidFill>
                <a:effectLst/>
                <a:latin typeface="+mn-lt"/>
                <a:ea typeface="+mn-ea"/>
                <a:cs typeface="+mn-cs"/>
              </a:rPr>
              <a:t>Our dataset was a single table containing Sensory + metadata from Stellantis’ BEVs.</a:t>
            </a: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Data- single table, number of trips, time duration, from. </a:t>
            </a:r>
          </a:p>
          <a:p>
            <a:pPr rtl="0"/>
            <a:r>
              <a:rPr lang="en-US" sz="1200" kern="1200" dirty="0">
                <a:solidFill>
                  <a:schemeClr val="tx1"/>
                </a:solidFill>
                <a:effectLst/>
                <a:latin typeface="+mn-lt"/>
                <a:ea typeface="+mn-ea"/>
                <a:cs typeface="+mn-cs"/>
              </a:rPr>
              <a:t>Main Features</a:t>
            </a:r>
          </a:p>
          <a:p>
            <a:pPr rtl="0"/>
            <a:r>
              <a:rPr lang="en-US" sz="1200" kern="1200" dirty="0">
                <a:solidFill>
                  <a:schemeClr val="tx1"/>
                </a:solidFill>
                <a:effectLst/>
                <a:latin typeface="+mn-lt"/>
                <a:ea typeface="+mn-ea"/>
                <a:cs typeface="+mn-cs"/>
              </a:rPr>
              <a:t>Sampling rate</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 short overview of the data</a:t>
            </a:r>
            <a:endParaRPr sz="1400" dirty="0"/>
          </a:p>
          <a:p>
            <a:pPr marL="0" lvl="0" indent="0" algn="l" rtl="0">
              <a:spcBef>
                <a:spcPts val="0"/>
              </a:spcBef>
              <a:spcAft>
                <a:spcPts val="0"/>
              </a:spcAft>
              <a:buNone/>
            </a:pPr>
            <a:r>
              <a:rPr lang="en-US" sz="1400" dirty="0"/>
              <a:t>we have a lot of data - more then 10M rows</a:t>
            </a:r>
            <a:endParaRPr sz="1400" dirty="0"/>
          </a:p>
          <a:p>
            <a:pPr marL="0" lvl="0" indent="0" algn="l" rtl="0">
              <a:spcBef>
                <a:spcPts val="0"/>
              </a:spcBef>
              <a:spcAft>
                <a:spcPts val="0"/>
              </a:spcAft>
              <a:buNone/>
            </a:pPr>
            <a:r>
              <a:rPr lang="en-US" sz="1400" dirty="0"/>
              <a:t>every row is a segment of a trip representing 1 minute interval. </a:t>
            </a:r>
            <a:endParaRPr sz="1400" dirty="0"/>
          </a:p>
          <a:p>
            <a:pPr marL="0" lvl="0" indent="0" algn="l" rtl="0">
              <a:spcBef>
                <a:spcPts val="0"/>
              </a:spcBef>
              <a:spcAft>
                <a:spcPts val="0"/>
              </a:spcAft>
              <a:buNone/>
            </a:pPr>
            <a:r>
              <a:rPr lang="en-US" sz="1400" dirty="0"/>
              <a:t>the locations were given as an Uber H3 </a:t>
            </a:r>
            <a:r>
              <a:rPr lang="en-US" sz="1400" dirty="0" err="1"/>
              <a:t>hexagone</a:t>
            </a:r>
            <a:r>
              <a:rPr lang="en-US" sz="1400" dirty="0"/>
              <a:t>. (it is Uber’s grid  system)</a:t>
            </a:r>
            <a:endParaRPr sz="1400" dirty="0"/>
          </a:p>
          <a:p>
            <a:pPr marL="0" lvl="0" indent="0" algn="l" rtl="0">
              <a:spcBef>
                <a:spcPts val="0"/>
              </a:spcBef>
              <a:spcAft>
                <a:spcPts val="0"/>
              </a:spcAft>
              <a:buNone/>
            </a:pPr>
            <a:r>
              <a:rPr lang="en-US" sz="1400" dirty="0"/>
              <a:t>target feature is the state of charge (SOC)</a:t>
            </a:r>
            <a:endParaRPr sz="1400" dirty="0"/>
          </a:p>
          <a:p>
            <a:pPr marL="0" lvl="0" indent="0" algn="l" rtl="0">
              <a:spcBef>
                <a:spcPts val="0"/>
              </a:spcBef>
              <a:spcAft>
                <a:spcPts val="0"/>
              </a:spcAft>
              <a:buNone/>
            </a:pPr>
            <a:r>
              <a:rPr lang="en-US" sz="1400" dirty="0"/>
              <a:t>the data is comprised by 3 categories: car info (model, brand, weight etc..),  trip info (id, start-end (SOC, odometer, ..)) and sensory data that is collected during the trip (speed, altitude, temperature and of course the battery SOC)</a:t>
            </a:r>
            <a:endParaRPr sz="1400" dirty="0"/>
          </a:p>
          <a:p>
            <a:pPr marL="0" lvl="0" indent="0" algn="l" rtl="0">
              <a:spcBef>
                <a:spcPts val="0"/>
              </a:spcBef>
              <a:spcAft>
                <a:spcPts val="0"/>
              </a:spcAft>
              <a:buNone/>
            </a:pPr>
            <a:endParaRPr sz="1400" dirty="0"/>
          </a:p>
        </p:txBody>
      </p:sp>
      <p:sp>
        <p:nvSpPr>
          <p:cNvPr id="424" name="Google Shape;424;g2eea1078d23_0_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eea1078d23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g2eea1078d23_0_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500"/>
              <a:t>as you know, no data set is perfect</a:t>
            </a:r>
            <a:endParaRPr sz="1500"/>
          </a:p>
          <a:p>
            <a:pPr marL="0" lvl="0" indent="0" algn="l" rtl="0">
              <a:spcBef>
                <a:spcPts val="0"/>
              </a:spcBef>
              <a:spcAft>
                <a:spcPts val="0"/>
              </a:spcAft>
              <a:buNone/>
            </a:pPr>
            <a:r>
              <a:rPr lang="en-US" sz="1500"/>
              <a:t>the data was a bit skew regarding some features - only new cars with excellent SOH, one car model dominant the data, and most of the trips were under 10 minute (meaning they were relatively short trips)</a:t>
            </a:r>
            <a:endParaRPr sz="1500"/>
          </a:p>
          <a:p>
            <a:pPr marL="0" lvl="0" indent="0" algn="l" rtl="0">
              <a:spcBef>
                <a:spcPts val="0"/>
              </a:spcBef>
              <a:spcAft>
                <a:spcPts val="0"/>
              </a:spcAft>
              <a:buNone/>
            </a:pPr>
            <a:r>
              <a:rPr lang="en-US" sz="1500"/>
              <a:t>some features were highly correlated. like the CAR feature  (or example battery type, car weight)  and obvious correlation between time and distance.</a:t>
            </a:r>
            <a:endParaRPr sz="1500"/>
          </a:p>
          <a:p>
            <a:pPr marL="0" lvl="0" indent="0" algn="l" rtl="0">
              <a:spcBef>
                <a:spcPts val="0"/>
              </a:spcBef>
              <a:spcAft>
                <a:spcPts val="0"/>
              </a:spcAft>
              <a:buNone/>
            </a:pPr>
            <a:r>
              <a:rPr lang="en-US" sz="1500"/>
              <a:t>in addition, measurement spans across four month of winter, which means we have low variance in the temperature.</a:t>
            </a:r>
            <a:endParaRPr sz="1500"/>
          </a:p>
        </p:txBody>
      </p:sp>
      <p:sp>
        <p:nvSpPr>
          <p:cNvPr id="434" name="Google Shape;434;g2eea1078d23_0_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eea1078d23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g2eea1078d23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None/>
            </a:pPr>
            <a:r>
              <a:rPr lang="en-US" sz="1800">
                <a:latin typeface="Avenir"/>
                <a:ea typeface="Avenir"/>
                <a:cs typeface="Avenir"/>
                <a:sym typeface="Avenir"/>
              </a:rPr>
              <a:t>we noticed most hex (location) appear only once in the data. </a:t>
            </a:r>
            <a:br>
              <a:rPr lang="en-US" sz="1800">
                <a:latin typeface="Avenir"/>
                <a:ea typeface="Avenir"/>
                <a:cs typeface="Avenir"/>
                <a:sym typeface="Avenir"/>
              </a:rPr>
            </a:br>
            <a:r>
              <a:rPr lang="en-US" sz="1800">
                <a:latin typeface="Avenir"/>
                <a:ea typeface="Avenir"/>
                <a:cs typeface="Avenir"/>
                <a:sym typeface="Avenir"/>
              </a:rPr>
              <a:t>trips only contained some of its segments (hexs) , not a continuous overlapping segments</a:t>
            </a:r>
            <a:br>
              <a:rPr lang="en-US" sz="1800">
                <a:latin typeface="Avenir"/>
                <a:ea typeface="Avenir"/>
                <a:cs typeface="Avenir"/>
                <a:sym typeface="Avenir"/>
              </a:rPr>
            </a:br>
            <a:r>
              <a:rPr lang="en-US" sz="1800">
                <a:latin typeface="Avenir"/>
                <a:ea typeface="Avenir"/>
                <a:cs typeface="Avenir"/>
                <a:sym typeface="Avenir"/>
              </a:rPr>
              <a:t>we found that the most recurrent hex in the data was located deep under the atlantic ocean west of Africa</a:t>
            </a:r>
            <a:br>
              <a:rPr lang="en-US" sz="1800">
                <a:latin typeface="Avenir"/>
                <a:ea typeface="Avenir"/>
                <a:cs typeface="Avenir"/>
                <a:sym typeface="Avenir"/>
              </a:rPr>
            </a:br>
            <a:r>
              <a:rPr lang="en-US" sz="1800">
                <a:latin typeface="Avenir"/>
                <a:ea typeface="Avenir"/>
                <a:cs typeface="Avenir"/>
                <a:sym typeface="Avenir"/>
              </a:rPr>
              <a:t>data was collected based on cars that were sold in france, but it presents world wide trips and not only from France</a:t>
            </a:r>
            <a:endParaRPr/>
          </a:p>
        </p:txBody>
      </p:sp>
      <p:sp>
        <p:nvSpPr>
          <p:cNvPr id="445" name="Google Shape;445;g2eea1078d23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 missing values- but (yes, but) null island, speed, altitude.</a:t>
            </a:r>
          </a:p>
          <a:p>
            <a:endParaRPr lang="he-IL" dirty="0"/>
          </a:p>
        </p:txBody>
      </p:sp>
      <p:sp>
        <p:nvSpPr>
          <p:cNvPr id="4" name="Slide Number Placeholder 3"/>
          <p:cNvSpPr>
            <a:spLocks noGrp="1"/>
          </p:cNvSpPr>
          <p:nvPr>
            <p:ph type="sldNum" sz="quarter" idx="5"/>
          </p:nvPr>
        </p:nvSpPr>
        <p:spPr/>
        <p:txBody>
          <a:bodyPr/>
          <a:lstStyle/>
          <a:p>
            <a:fld id="{B4963810-C0EB-4184-B4CD-A524F6F734D1}" type="slidenum">
              <a:rPr lang="he-IL" smtClean="0"/>
              <a:t>16</a:t>
            </a:fld>
            <a:endParaRPr lang="he-IL"/>
          </a:p>
        </p:txBody>
      </p:sp>
    </p:spTree>
    <p:extLst>
      <p:ext uri="{BB962C8B-B14F-4D97-AF65-F5344CB8AC3E}">
        <p14:creationId xmlns:p14="http://schemas.microsoft.com/office/powerpoint/2010/main" val="3575426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Due to privacy constraints, the dataset included only one trip per driver. </a:t>
            </a:r>
            <a:r>
              <a:rPr lang="en-US" sz="1200" kern="1200" dirty="0">
                <a:solidFill>
                  <a:schemeClr val="tx1"/>
                </a:solidFill>
                <a:effectLst/>
                <a:latin typeface="+mn-lt"/>
                <a:ea typeface="+mn-ea"/>
                <a:cs typeface="+mn-cs"/>
              </a:rPr>
              <a:t>To overcome this challenge, we </a:t>
            </a:r>
            <a:r>
              <a:rPr lang="en-US" dirty="0">
                <a:effectLst/>
              </a:rPr>
              <a:t>segmented each trip such that individual segments emulate standalone trips by the same driver. So instead of having multiple trips per driver, we had multiple segments per trip.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tried to make the segmentation as realistic as possible. Accordingly, trips were segmented </a:t>
            </a:r>
            <a:r>
              <a:rPr lang="en-US" dirty="0">
                <a:effectLst/>
              </a:rPr>
              <a:t>into varied lengths by dividing them into 10-minute driving segments, with random partitioning of the remainder. For example, a 39-minute trip could be divided into segments of 13, 11, and 15 minutes each.</a:t>
            </a:r>
          </a:p>
          <a:p>
            <a:r>
              <a:rPr lang="en-US" dirty="0">
                <a:effectLst/>
              </a:rPr>
              <a:t>Additionally, we ensured that segments do not contain 3+ minutes without active driving and only include valid 1-minute jumps between samples.</a:t>
            </a:r>
          </a:p>
        </p:txBody>
      </p:sp>
      <p:sp>
        <p:nvSpPr>
          <p:cNvPr id="4" name="Slide Number Placeholder 3"/>
          <p:cNvSpPr>
            <a:spLocks noGrp="1"/>
          </p:cNvSpPr>
          <p:nvPr>
            <p:ph type="sldNum" sz="quarter" idx="5"/>
          </p:nvPr>
        </p:nvSpPr>
        <p:spPr/>
        <p:txBody>
          <a:bodyPr/>
          <a:lstStyle/>
          <a:p>
            <a:fld id="{B4963810-C0EB-4184-B4CD-A524F6F734D1}" type="slidenum">
              <a:rPr lang="he-IL" smtClean="0"/>
              <a:t>17</a:t>
            </a:fld>
            <a:endParaRPr lang="he-IL"/>
          </a:p>
        </p:txBody>
      </p:sp>
    </p:spTree>
    <p:extLst>
      <p:ext uri="{BB962C8B-B14F-4D97-AF65-F5344CB8AC3E}">
        <p14:creationId xmlns:p14="http://schemas.microsoft.com/office/powerpoint/2010/main" val="2046177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A3EB0-A88B-6F18-960E-388E5BAF60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A65D3-B5B0-054E-256B-10265B1899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EA9C1-E4B5-995D-4768-BA8114E319B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We can see here on top the distribution of number of segments per trip and on the bottom the distribution of segments lengths in minutes. After preprocessing we were left with 2,679 trips and they were segmented to a total of 6,398 segments- each 10–19 minutes of driving plus short stops, averaging 12 minutes with right skew. There were 2.4 segments per trip, with 57% of trips having 2+ segments and 31% 3+, with a strong right skew.</a:t>
            </a:r>
            <a:br>
              <a:rPr lang="en-US" dirty="0">
                <a:effectLst/>
              </a:rPr>
            </a:br>
            <a:r>
              <a:rPr lang="en-US" dirty="0">
                <a:effectLst/>
              </a:rPr>
              <a:t>So overall we have limited number of close to 10 minutes segments per driver.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171450" indent="-171450">
              <a:buFontTx/>
              <a:buChar char="-"/>
            </a:pPr>
            <a:endParaRPr lang="he-IL" dirty="0"/>
          </a:p>
        </p:txBody>
      </p:sp>
      <p:sp>
        <p:nvSpPr>
          <p:cNvPr id="4" name="Slide Number Placeholder 3">
            <a:extLst>
              <a:ext uri="{FF2B5EF4-FFF2-40B4-BE49-F238E27FC236}">
                <a16:creationId xmlns:a16="http://schemas.microsoft.com/office/drawing/2014/main" id="{FB5336D1-E120-CE13-A542-2AAB11E96CC6}"/>
              </a:ext>
            </a:extLst>
          </p:cNvPr>
          <p:cNvSpPr>
            <a:spLocks noGrp="1"/>
          </p:cNvSpPr>
          <p:nvPr>
            <p:ph type="sldNum" sz="quarter" idx="5"/>
          </p:nvPr>
        </p:nvSpPr>
        <p:spPr/>
        <p:txBody>
          <a:bodyPr/>
          <a:lstStyle/>
          <a:p>
            <a:fld id="{B4963810-C0EB-4184-B4CD-A524F6F734D1}" type="slidenum">
              <a:rPr lang="he-IL" smtClean="0"/>
              <a:t>18</a:t>
            </a:fld>
            <a:endParaRPr lang="he-IL"/>
          </a:p>
        </p:txBody>
      </p:sp>
    </p:spTree>
    <p:extLst>
      <p:ext uri="{BB962C8B-B14F-4D97-AF65-F5344CB8AC3E}">
        <p14:creationId xmlns:p14="http://schemas.microsoft.com/office/powerpoint/2010/main" val="2415276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OK, so our goal was to accurately predict the state of charge at the end of the trips. In order to make predictions realistic, it was crucial to us to strictly use information known at the start of the trip for the predictions, avoiding any future leakage.</a:t>
            </a:r>
          </a:p>
          <a:p>
            <a:r>
              <a:rPr lang="en-US" dirty="0">
                <a:effectLst/>
              </a:rPr>
              <a:t>The general pipeline was as follows: Preprocessing -&gt; trip segmentation (which I already mentioned) -&gt; feature extraction -&gt; modeling -&gt; evaluation.</a:t>
            </a:r>
          </a:p>
        </p:txBody>
      </p:sp>
      <p:sp>
        <p:nvSpPr>
          <p:cNvPr id="4" name="Slide Number Placeholder 3"/>
          <p:cNvSpPr>
            <a:spLocks noGrp="1"/>
          </p:cNvSpPr>
          <p:nvPr>
            <p:ph type="sldNum" sz="quarter" idx="5"/>
          </p:nvPr>
        </p:nvSpPr>
        <p:spPr/>
        <p:txBody>
          <a:bodyPr/>
          <a:lstStyle/>
          <a:p>
            <a:fld id="{B4963810-C0EB-4184-B4CD-A524F6F734D1}" type="slidenum">
              <a:rPr lang="he-IL" smtClean="0"/>
              <a:t>19</a:t>
            </a:fld>
            <a:endParaRPr lang="he-IL"/>
          </a:p>
        </p:txBody>
      </p:sp>
    </p:spTree>
    <p:extLst>
      <p:ext uri="{BB962C8B-B14F-4D97-AF65-F5344CB8AC3E}">
        <p14:creationId xmlns:p14="http://schemas.microsoft.com/office/powerpoint/2010/main" val="1251940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with a classical ML approach, that leverages feature engineering to represent driver's driving behavior. For example, we incorporated the </a:t>
            </a:r>
            <a:r>
              <a:rPr lang="en-US" dirty="0"/>
              <a:t>Max/ mean/ std of segments’ </a:t>
            </a:r>
            <a:br>
              <a:rPr lang="en-US" dirty="0"/>
            </a:br>
            <a:r>
              <a:rPr lang="en-US" dirty="0"/>
              <a:t>speed and its derivatives.</a:t>
            </a:r>
          </a:p>
          <a:p>
            <a:pPr rtl="0"/>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We added these aggregations to static features known at segment start and found that </a:t>
            </a:r>
            <a:r>
              <a:rPr lang="en-US" dirty="0"/>
              <a:t>incorporating driving behavior features</a:t>
            </a:r>
            <a:r>
              <a:rPr lang="en-US" sz="1200" kern="1200" dirty="0">
                <a:solidFill>
                  <a:schemeClr val="tx1"/>
                </a:solidFill>
                <a:effectLst/>
                <a:latin typeface="+mn-lt"/>
                <a:ea typeface="+mn-ea"/>
                <a:cs typeface="+mn-cs"/>
              </a:rPr>
              <a:t> improved model accuracy.</a:t>
            </a:r>
          </a:p>
          <a:p>
            <a:pPr rt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shown in the plot, all points in the bottom triangle represent drivers whose prediction accuracy improved </a:t>
            </a:r>
            <a:r>
              <a:rPr lang="en-US" dirty="0">
                <a:effectLst/>
              </a:rPr>
              <a:t>with these features.</a:t>
            </a:r>
          </a:p>
          <a:p>
            <a:pPr rtl="0"/>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approach showed initial promise, yet we felt that </a:t>
            </a:r>
            <a:r>
              <a:rPr lang="en-US" dirty="0">
                <a:effectLst/>
              </a:rPr>
              <a:t>aggregating high-frequency time series data (speed and altitude) blurred drivers' behavior, preventing a meaningful driver fingerprint.</a:t>
            </a:r>
          </a:p>
          <a:p>
            <a:pPr rtl="0"/>
            <a:endParaRPr lang="he-IL" dirty="0"/>
          </a:p>
        </p:txBody>
      </p:sp>
      <p:sp>
        <p:nvSpPr>
          <p:cNvPr id="4" name="Slide Number Placeholder 3"/>
          <p:cNvSpPr>
            <a:spLocks noGrp="1"/>
          </p:cNvSpPr>
          <p:nvPr>
            <p:ph type="sldNum" sz="quarter" idx="5"/>
          </p:nvPr>
        </p:nvSpPr>
        <p:spPr/>
        <p:txBody>
          <a:bodyPr/>
          <a:lstStyle/>
          <a:p>
            <a:fld id="{B4963810-C0EB-4184-B4CD-A524F6F734D1}" type="slidenum">
              <a:rPr lang="he-IL" smtClean="0"/>
              <a:t>20</a:t>
            </a:fld>
            <a:endParaRPr lang="he-IL"/>
          </a:p>
        </p:txBody>
      </p:sp>
    </p:spTree>
    <p:extLst>
      <p:ext uri="{BB962C8B-B14F-4D97-AF65-F5344CB8AC3E}">
        <p14:creationId xmlns:p14="http://schemas.microsoft.com/office/powerpoint/2010/main" val="1855423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project was done for Stellantis, which sounds like a niche space agency, but actually is the 4th biggest car manufacturer in the world, with brands we all know like Citroen, Peugeot, Fiat, Jeep and even Maserati.</a:t>
            </a:r>
          </a:p>
          <a:p>
            <a:endParaRPr lang="he-IL" dirty="0"/>
          </a:p>
        </p:txBody>
      </p:sp>
      <p:sp>
        <p:nvSpPr>
          <p:cNvPr id="4" name="Slide Number Placeholder 3"/>
          <p:cNvSpPr>
            <a:spLocks noGrp="1"/>
          </p:cNvSpPr>
          <p:nvPr>
            <p:ph type="sldNum" sz="quarter" idx="5"/>
          </p:nvPr>
        </p:nvSpPr>
        <p:spPr/>
        <p:txBody>
          <a:bodyPr/>
          <a:lstStyle/>
          <a:p>
            <a:fld id="{B4963810-C0EB-4184-B4CD-A524F6F734D1}" type="slidenum">
              <a:rPr lang="he-IL" smtClean="0"/>
              <a:t>2</a:t>
            </a:fld>
            <a:endParaRPr lang="he-IL"/>
          </a:p>
        </p:txBody>
      </p:sp>
    </p:spTree>
    <p:extLst>
      <p:ext uri="{BB962C8B-B14F-4D97-AF65-F5344CB8AC3E}">
        <p14:creationId xmlns:p14="http://schemas.microsoft.com/office/powerpoint/2010/main" val="989978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Therefore, we decided to leverage DL NN, which excel at finding hidden patterns in raw-</a:t>
            </a:r>
            <a:r>
              <a:rPr lang="en-US" sz="1200" kern="1200" dirty="0" err="1">
                <a:solidFill>
                  <a:schemeClr val="tx1"/>
                </a:solidFill>
                <a:effectLst/>
                <a:latin typeface="+mn-lt"/>
                <a:ea typeface="+mn-ea"/>
                <a:cs typeface="+mn-cs"/>
              </a:rPr>
              <a:t>ish</a:t>
            </a:r>
            <a:r>
              <a:rPr lang="en-US" sz="1200" kern="1200" dirty="0">
                <a:solidFill>
                  <a:schemeClr val="tx1"/>
                </a:solidFill>
                <a:effectLst/>
                <a:latin typeface="+mn-lt"/>
                <a:ea typeface="+mn-ea"/>
                <a:cs typeface="+mn-cs"/>
              </a:rPr>
              <a:t> data in order to generate driver's fingerprints. </a:t>
            </a:r>
          </a:p>
          <a:p>
            <a:pPr rtl="0"/>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Specifically, the mean embedding of </a:t>
            </a:r>
            <a:r>
              <a:rPr lang="en-US" dirty="0"/>
              <a:t>driver’s behavior</a:t>
            </a:r>
            <a:r>
              <a:rPr lang="en-US" sz="1200" kern="1200" dirty="0">
                <a:solidFill>
                  <a:schemeClr val="tx1"/>
                </a:solidFill>
                <a:effectLst/>
                <a:latin typeface="+mn-lt"/>
                <a:ea typeface="+mn-ea"/>
                <a:cs typeface="+mn-cs"/>
              </a:rPr>
              <a:t> </a:t>
            </a:r>
            <a:r>
              <a:rPr lang="en-US" dirty="0"/>
              <a:t>in past segments </a:t>
            </a:r>
            <a:r>
              <a:rPr lang="en-US" sz="1200" kern="1200" dirty="0">
                <a:solidFill>
                  <a:schemeClr val="tx1"/>
                </a:solidFill>
                <a:effectLst/>
                <a:latin typeface="+mn-lt"/>
                <a:ea typeface="+mn-ea"/>
                <a:cs typeface="+mn-cs"/>
              </a:rPr>
              <a:t>serves as the driver's fingerprint. This fingerprint can be used downstream as a feature-- </a:t>
            </a:r>
            <a:r>
              <a:rPr lang="en-US" dirty="0">
                <a:effectLst/>
              </a:rPr>
              <a:t>combined with non-behavioral features known at segment start—to predict the driver’s state of charge (SoC) at the end of the segment.</a:t>
            </a:r>
          </a:p>
        </p:txBody>
      </p:sp>
      <p:sp>
        <p:nvSpPr>
          <p:cNvPr id="4" name="Slide Number Placeholder 3"/>
          <p:cNvSpPr>
            <a:spLocks noGrp="1"/>
          </p:cNvSpPr>
          <p:nvPr>
            <p:ph type="sldNum" sz="quarter" idx="5"/>
          </p:nvPr>
        </p:nvSpPr>
        <p:spPr/>
        <p:txBody>
          <a:bodyPr/>
          <a:lstStyle/>
          <a:p>
            <a:fld id="{B4963810-C0EB-4184-B4CD-A524F6F734D1}" type="slidenum">
              <a:rPr lang="he-IL" smtClean="0"/>
              <a:t>21</a:t>
            </a:fld>
            <a:endParaRPr lang="he-IL"/>
          </a:p>
        </p:txBody>
      </p:sp>
    </p:spTree>
    <p:extLst>
      <p:ext uri="{BB962C8B-B14F-4D97-AF65-F5344CB8AC3E}">
        <p14:creationId xmlns:p14="http://schemas.microsoft.com/office/powerpoint/2010/main" val="3125309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out main goal was to build an embedding space that captures drivers' fingerprint, we </a:t>
            </a:r>
            <a:r>
              <a:rPr lang="en-US" dirty="0">
                <a:effectLst/>
              </a:rPr>
              <a:t>ensured </a:t>
            </a:r>
            <a:r>
              <a:rPr lang="en-US" sz="1200" kern="1200" dirty="0">
                <a:solidFill>
                  <a:schemeClr val="tx1"/>
                </a:solidFill>
                <a:effectLst/>
                <a:latin typeface="+mn-lt"/>
                <a:ea typeface="+mn-ea"/>
                <a:cs typeface="+mn-cs"/>
              </a:rPr>
              <a:t>that the data fed to the model represents driving behavior free from any trip context like, traffic, weather or road 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Additionally, we wanted to feed the model high frequency raw-</a:t>
            </a:r>
            <a:r>
              <a:rPr lang="en-US" sz="1200" kern="1200" dirty="0" err="1">
                <a:solidFill>
                  <a:schemeClr val="tx1"/>
                </a:solidFill>
                <a:effectLst/>
                <a:latin typeface="+mn-lt"/>
                <a:ea typeface="+mn-ea"/>
                <a:cs typeface="+mn-cs"/>
              </a:rPr>
              <a:t>ish</a:t>
            </a:r>
            <a:r>
              <a:rPr lang="en-US" sz="1200" kern="1200" dirty="0">
                <a:solidFill>
                  <a:schemeClr val="tx1"/>
                </a:solidFill>
                <a:effectLst/>
                <a:latin typeface="+mn-lt"/>
                <a:ea typeface="+mn-ea"/>
                <a:cs typeface="+mn-cs"/>
              </a:rPr>
              <a:t> time series to let the NN to learn hidden patterns in the data.</a:t>
            </a:r>
          </a:p>
          <a:p>
            <a:pPr rtl="0"/>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Since our only high-frequency data was speed at 1 Hz resolution, the first step was</a:t>
            </a:r>
          </a:p>
          <a:p>
            <a:pPr rtl="0"/>
            <a:r>
              <a:rPr lang="en-US" sz="1200" kern="1200" dirty="0">
                <a:solidFill>
                  <a:schemeClr val="tx1"/>
                </a:solidFill>
                <a:effectLst/>
                <a:latin typeface="+mn-lt"/>
                <a:ea typeface="+mn-ea"/>
                <a:cs typeface="+mn-cs"/>
              </a:rPr>
              <a:t>to further enrich the data.</a:t>
            </a:r>
          </a:p>
        </p:txBody>
      </p:sp>
      <p:sp>
        <p:nvSpPr>
          <p:cNvPr id="4" name="Slide Number Placeholder 3"/>
          <p:cNvSpPr>
            <a:spLocks noGrp="1"/>
          </p:cNvSpPr>
          <p:nvPr>
            <p:ph type="sldNum" sz="quarter" idx="5"/>
          </p:nvPr>
        </p:nvSpPr>
        <p:spPr/>
        <p:txBody>
          <a:bodyPr/>
          <a:lstStyle/>
          <a:p>
            <a:fld id="{B4963810-C0EB-4184-B4CD-A524F6F734D1}" type="slidenum">
              <a:rPr lang="he-IL" smtClean="0"/>
              <a:t>22</a:t>
            </a:fld>
            <a:endParaRPr lang="he-IL"/>
          </a:p>
        </p:txBody>
      </p:sp>
    </p:spTree>
    <p:extLst>
      <p:ext uri="{BB962C8B-B14F-4D97-AF65-F5344CB8AC3E}">
        <p14:creationId xmlns:p14="http://schemas.microsoft.com/office/powerpoint/2010/main" val="2530593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fed the per-minute locations of every segment to OSRM- an external API that matched them to a logical route. We </a:t>
            </a:r>
            <a:r>
              <a:rPr lang="en-US" dirty="0">
                <a:effectLst/>
              </a:rPr>
              <a:t>ensured the route's total distance was close to the segment's odometer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r>
              <a:rPr lang="en-US" dirty="0">
                <a:effectLst/>
              </a:rPr>
              <a:t>Next</a:t>
            </a:r>
            <a:r>
              <a:rPr lang="en-US" sz="1200" kern="1200" dirty="0">
                <a:solidFill>
                  <a:schemeClr val="tx1"/>
                </a:solidFill>
                <a:effectLst/>
                <a:latin typeface="+mn-lt"/>
                <a:ea typeface="+mn-ea"/>
                <a:cs typeface="+mn-cs"/>
              </a:rPr>
              <a:t>, we used the speed data to "walk“ the route- </a:t>
            </a:r>
            <a:r>
              <a:rPr lang="en-US" dirty="0">
                <a:effectLst/>
              </a:rPr>
              <a:t>splitting </a:t>
            </a:r>
            <a:r>
              <a:rPr lang="en-US" sz="1200" kern="1200" dirty="0">
                <a:solidFill>
                  <a:schemeClr val="tx1"/>
                </a:solidFill>
                <a:effectLst/>
                <a:latin typeface="+mn-lt"/>
                <a:ea typeface="+mn-ea"/>
                <a:cs typeface="+mn-cs"/>
              </a:rPr>
              <a:t>it into 1 Hz </a:t>
            </a:r>
            <a:r>
              <a:rPr lang="en-US" dirty="0">
                <a:effectLst/>
              </a:rPr>
              <a:t>coordinates.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then fed these 1 Hz coordinates to three open APIs. From </a:t>
            </a:r>
            <a:r>
              <a:rPr lang="en-US" dirty="0">
                <a:effectLst/>
              </a:rPr>
              <a:t>Open-</a:t>
            </a:r>
            <a:r>
              <a:rPr lang="en-US" dirty="0" err="1">
                <a:effectLst/>
              </a:rPr>
              <a:t>Meteo</a:t>
            </a:r>
            <a:r>
              <a:rPr lang="en-US" dirty="0">
                <a:effectLst/>
              </a:rPr>
              <a:t> we fetched hourly weather data including </a:t>
            </a:r>
            <a:r>
              <a:rPr lang="en-US" sz="1200" kern="1200" dirty="0">
                <a:effectLst/>
              </a:rPr>
              <a:t>weather code, precipitation, wind speed etc.) </a:t>
            </a:r>
            <a:r>
              <a:rPr lang="en-US" sz="1200" kern="1200" dirty="0">
                <a:solidFill>
                  <a:schemeClr val="tx1"/>
                </a:solidFill>
                <a:effectLst/>
                <a:latin typeface="+mn-lt"/>
                <a:ea typeface="+mn-ea"/>
                <a:cs typeface="+mn-cs"/>
              </a:rPr>
              <a:t>From Open Topo which is a </a:t>
            </a:r>
            <a:r>
              <a:rPr lang="en-US" dirty="0">
                <a:effectLst/>
              </a:rPr>
              <a:t>DEM (digital elevation model from satellite imaging)</a:t>
            </a:r>
            <a:r>
              <a:rPr lang="en-US" sz="1200" kern="1200" dirty="0">
                <a:solidFill>
                  <a:schemeClr val="tx1"/>
                </a:solidFill>
                <a:effectLst/>
                <a:latin typeface="+mn-lt"/>
                <a:ea typeface="+mn-ea"/>
                <a:cs typeface="+mn-cs"/>
              </a:rPr>
              <a:t>, we fetched 1 Hz elevation matching our route, we then validated that the DEM elevation</a:t>
            </a:r>
            <a:r>
              <a:rPr lang="en-US" dirty="0">
                <a:effectLst/>
              </a:rPr>
              <a:t> were </a:t>
            </a:r>
            <a:r>
              <a:rPr lang="en-US" sz="1200" kern="1200" dirty="0">
                <a:solidFill>
                  <a:schemeClr val="tx1"/>
                </a:solidFill>
                <a:effectLst/>
                <a:latin typeface="+mn-lt"/>
                <a:ea typeface="+mn-ea"/>
                <a:cs typeface="+mn-cs"/>
              </a:rPr>
              <a:t>relatively similar to the elevation we got from the car sensors. </a:t>
            </a:r>
          </a:p>
          <a:p>
            <a:r>
              <a:rPr lang="en-US" dirty="0">
                <a:effectLst/>
              </a:rPr>
              <a:t>Lastly, from Open </a:t>
            </a:r>
            <a:r>
              <a:rPr lang="en-US" dirty="0" err="1">
                <a:effectLst/>
              </a:rPr>
              <a:t>StreetMap</a:t>
            </a:r>
            <a:r>
              <a:rPr lang="en-US" dirty="0">
                <a:effectLst/>
              </a:rPr>
              <a:t> we fetched 1 Hz route descriptors like speed limits, number of lanes, and road type.</a:t>
            </a:r>
          </a:p>
          <a:p>
            <a:endParaRPr lang="he-IL" dirty="0"/>
          </a:p>
        </p:txBody>
      </p:sp>
      <p:sp>
        <p:nvSpPr>
          <p:cNvPr id="4" name="Slide Number Placeholder 3"/>
          <p:cNvSpPr>
            <a:spLocks noGrp="1"/>
          </p:cNvSpPr>
          <p:nvPr>
            <p:ph type="sldNum" sz="quarter" idx="5"/>
          </p:nvPr>
        </p:nvSpPr>
        <p:spPr/>
        <p:txBody>
          <a:bodyPr/>
          <a:lstStyle/>
          <a:p>
            <a:fld id="{B4963810-C0EB-4184-B4CD-A524F6F734D1}" type="slidenum">
              <a:rPr lang="he-IL" smtClean="0"/>
              <a:t>23</a:t>
            </a:fld>
            <a:endParaRPr lang="he-IL"/>
          </a:p>
        </p:txBody>
      </p:sp>
    </p:spTree>
    <p:extLst>
      <p:ext uri="{BB962C8B-B14F-4D97-AF65-F5344CB8AC3E}">
        <p14:creationId xmlns:p14="http://schemas.microsoft.com/office/powerpoint/2010/main" val="2391269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The features that were eventually fed to the embedding model were: … , all at 1 Hz resolution. To ensure that the model will contain a lot of samples with rich data, </a:t>
            </a:r>
          </a:p>
          <a:p>
            <a:pPr rtl="0"/>
            <a:r>
              <a:rPr lang="en-US" sz="1200" kern="1200" dirty="0">
                <a:solidFill>
                  <a:schemeClr val="tx1"/>
                </a:solidFill>
                <a:effectLst/>
                <a:latin typeface="+mn-lt"/>
                <a:ea typeface="+mn-ea"/>
                <a:cs typeface="+mn-cs"/>
              </a:rPr>
              <a:t>We split the 1 Hz enriched dataset to windows of two minutes with hop of minute, 0-120, 60-180 etc.</a:t>
            </a:r>
          </a:p>
          <a:p>
            <a:endParaRPr lang="he-IL" dirty="0"/>
          </a:p>
        </p:txBody>
      </p:sp>
      <p:sp>
        <p:nvSpPr>
          <p:cNvPr id="4" name="Slide Number Placeholder 3"/>
          <p:cNvSpPr>
            <a:spLocks noGrp="1"/>
          </p:cNvSpPr>
          <p:nvPr>
            <p:ph type="sldNum" sz="quarter" idx="5"/>
          </p:nvPr>
        </p:nvSpPr>
        <p:spPr/>
        <p:txBody>
          <a:bodyPr/>
          <a:lstStyle/>
          <a:p>
            <a:fld id="{B4963810-C0EB-4184-B4CD-A524F6F734D1}" type="slidenum">
              <a:rPr lang="he-IL" smtClean="0"/>
              <a:t>24</a:t>
            </a:fld>
            <a:endParaRPr lang="he-IL"/>
          </a:p>
        </p:txBody>
      </p:sp>
    </p:spTree>
    <p:extLst>
      <p:ext uri="{BB962C8B-B14F-4D97-AF65-F5344CB8AC3E}">
        <p14:creationId xmlns:p14="http://schemas.microsoft.com/office/powerpoint/2010/main" val="2776292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Specifically, we implemented a Triplet loss-based driver embedding model.</a:t>
            </a:r>
          </a:p>
          <a:p>
            <a:pPr rtl="0"/>
            <a:r>
              <a:rPr lang="en-US" sz="1200" kern="1200" dirty="0">
                <a:solidFill>
                  <a:schemeClr val="tx1"/>
                </a:solidFill>
                <a:effectLst/>
                <a:latin typeface="+mn-lt"/>
                <a:ea typeface="+mn-ea"/>
                <a:cs typeface="+mn-cs"/>
              </a:rPr>
              <a:t>As we learned, Triplet loss operates on triplets of data points: an "anchor", a "positive" example (similar to the anchor), and a "negative" example (dissimilar to the anchor). In our case, positive examples are driving windows from the same driver but from a different segment, and the negatives are driving windows from different drivers. The goal is to train a model to embed these points in a space where the distance between the anchor and positive is smaller than the distance between the anchor and the negative.</a:t>
            </a:r>
          </a:p>
          <a:p>
            <a:pPr rtl="0"/>
            <a:r>
              <a:rPr lang="en-US" sz="1200" kern="1200" dirty="0">
                <a:solidFill>
                  <a:schemeClr val="tx1"/>
                </a:solidFill>
                <a:effectLst/>
                <a:latin typeface="+mn-lt"/>
                <a:ea typeface="+mn-ea"/>
                <a:cs typeface="+mn-cs"/>
              </a:rPr>
              <a:t> </a:t>
            </a:r>
          </a:p>
          <a:p>
            <a:pPr rtl="0"/>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a</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p</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n</a:t>
            </a:r>
            <a:r>
              <a:rPr lang="en-US" sz="1200" kern="1200" dirty="0">
                <a:solidFill>
                  <a:schemeClr val="tx1"/>
                </a:solidFill>
                <a:effectLst/>
                <a:latin typeface="+mn-lt"/>
                <a:ea typeface="+mn-ea"/>
                <a:cs typeface="+mn-cs"/>
              </a:rPr>
              <a:t>)=max{</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ai</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pi</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ai</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ni</a:t>
            </a:r>
            <a:r>
              <a:rPr lang="en-US" sz="1200" kern="1200" dirty="0">
                <a:solidFill>
                  <a:schemeClr val="tx1"/>
                </a:solidFill>
                <a:effectLst/>
                <a:latin typeface="+mn-lt"/>
                <a:ea typeface="+mn-ea"/>
                <a:cs typeface="+mn-cs"/>
              </a:rPr>
              <a:t>​)+margin,0}</a:t>
            </a:r>
          </a:p>
          <a:p>
            <a:endParaRPr lang="he-IL" dirty="0"/>
          </a:p>
        </p:txBody>
      </p:sp>
      <p:sp>
        <p:nvSpPr>
          <p:cNvPr id="4" name="Slide Number Placeholder 3"/>
          <p:cNvSpPr>
            <a:spLocks noGrp="1"/>
          </p:cNvSpPr>
          <p:nvPr>
            <p:ph type="sldNum" sz="quarter" idx="5"/>
          </p:nvPr>
        </p:nvSpPr>
        <p:spPr/>
        <p:txBody>
          <a:bodyPr/>
          <a:lstStyle/>
          <a:p>
            <a:fld id="{B4963810-C0EB-4184-B4CD-A524F6F734D1}" type="slidenum">
              <a:rPr lang="he-IL" smtClean="0"/>
              <a:t>26</a:t>
            </a:fld>
            <a:endParaRPr lang="he-IL"/>
          </a:p>
        </p:txBody>
      </p:sp>
    </p:spTree>
    <p:extLst>
      <p:ext uri="{BB962C8B-B14F-4D97-AF65-F5344CB8AC3E}">
        <p14:creationId xmlns:p14="http://schemas.microsoft.com/office/powerpoint/2010/main" val="2209447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A known limitation of Triplet-loss is that if we naively build the triplets, many the negatives will already be far enough from the anchor. These are known as easy triplets, and they do not contribute to training. Including them can often cause the network outputs to collapse to zero. Accordingly, we need to choose hard negatives that are close to the anchor. </a:t>
            </a:r>
          </a:p>
          <a:p>
            <a:pPr rtl="0"/>
            <a:r>
              <a:rPr lang="en-US" sz="1200" kern="1200" dirty="0">
                <a:solidFill>
                  <a:schemeClr val="tx1"/>
                </a:solidFill>
                <a:effectLst/>
                <a:latin typeface="+mn-lt"/>
                <a:ea typeface="+mn-ea"/>
                <a:cs typeface="+mn-cs"/>
              </a:rPr>
              <a:t>In our case, hard negatives are driving windows that share the anchor's environment or context. Therefore, we built a vector database from the driving windows context. We first encoded the context feature including the enriched features like car model battery type, odometer, is weekend, hour of the day, the Weather code etc. We gave the features weights according to how influential we think they are. That way we were able to fetch from the database driving windows that as context that is most similar to the anchor context, forcing the embedding model to actually learn.</a:t>
            </a:r>
          </a:p>
          <a:p>
            <a:endParaRPr lang="he-IL" dirty="0"/>
          </a:p>
        </p:txBody>
      </p:sp>
      <p:sp>
        <p:nvSpPr>
          <p:cNvPr id="4" name="Slide Number Placeholder 3"/>
          <p:cNvSpPr>
            <a:spLocks noGrp="1"/>
          </p:cNvSpPr>
          <p:nvPr>
            <p:ph type="sldNum" sz="quarter" idx="5"/>
          </p:nvPr>
        </p:nvSpPr>
        <p:spPr/>
        <p:txBody>
          <a:bodyPr/>
          <a:lstStyle/>
          <a:p>
            <a:fld id="{B4963810-C0EB-4184-B4CD-A524F6F734D1}" type="slidenum">
              <a:rPr lang="he-IL" smtClean="0"/>
              <a:t>27</a:t>
            </a:fld>
            <a:endParaRPr lang="he-IL"/>
          </a:p>
        </p:txBody>
      </p:sp>
    </p:spTree>
    <p:extLst>
      <p:ext uri="{BB962C8B-B14F-4D97-AF65-F5344CB8AC3E}">
        <p14:creationId xmlns:p14="http://schemas.microsoft.com/office/powerpoint/2010/main" val="2174881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Future work should that this pipeline with more data. And importantly, with dataset containing multiple trips per driver. Additionally, here we did not have actual access to the production model, so we had to simulate it. Incorporating the production model is another crucial step. Another step forward would be testing the online adaption of the model with past data from the current trip.</a:t>
            </a:r>
          </a:p>
          <a:p>
            <a:endParaRPr lang="he-IL" dirty="0"/>
          </a:p>
        </p:txBody>
      </p:sp>
      <p:sp>
        <p:nvSpPr>
          <p:cNvPr id="4" name="Slide Number Placeholder 3"/>
          <p:cNvSpPr>
            <a:spLocks noGrp="1"/>
          </p:cNvSpPr>
          <p:nvPr>
            <p:ph type="sldNum" sz="quarter" idx="5"/>
          </p:nvPr>
        </p:nvSpPr>
        <p:spPr/>
        <p:txBody>
          <a:bodyPr/>
          <a:lstStyle/>
          <a:p>
            <a:fld id="{B4963810-C0EB-4184-B4CD-A524F6F734D1}" type="slidenum">
              <a:rPr lang="he-IL" smtClean="0"/>
              <a:t>32</a:t>
            </a:fld>
            <a:endParaRPr lang="he-IL"/>
          </a:p>
        </p:txBody>
      </p:sp>
    </p:spTree>
    <p:extLst>
      <p:ext uri="{BB962C8B-B14F-4D97-AF65-F5344CB8AC3E}">
        <p14:creationId xmlns:p14="http://schemas.microsoft.com/office/powerpoint/2010/main" val="1977155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Stellantis is guided by its Dare Forward initiative, which is a strategic plan to achieve carbon net zero by 2038.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Accordingly, Stellantis is investing a lot of research effort in improving its battery electrical vehicles (or BEVs) driver experience.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Specifically, I worked with the EV &amp; NAV team that is focused on improving the navigation experience for BEV drivers. </a:t>
            </a:r>
          </a:p>
          <a:p>
            <a:endParaRPr lang="he-IL" dirty="0"/>
          </a:p>
        </p:txBody>
      </p:sp>
      <p:sp>
        <p:nvSpPr>
          <p:cNvPr id="4" name="Slide Number Placeholder 3"/>
          <p:cNvSpPr>
            <a:spLocks noGrp="1"/>
          </p:cNvSpPr>
          <p:nvPr>
            <p:ph type="sldNum" sz="quarter" idx="5"/>
          </p:nvPr>
        </p:nvSpPr>
        <p:spPr/>
        <p:txBody>
          <a:bodyPr/>
          <a:lstStyle/>
          <a:p>
            <a:fld id="{B4963810-C0EB-4184-B4CD-A524F6F734D1}" type="slidenum">
              <a:rPr lang="he-IL" smtClean="0"/>
              <a:t>3</a:t>
            </a:fld>
            <a:endParaRPr lang="he-IL"/>
          </a:p>
        </p:txBody>
      </p:sp>
    </p:spTree>
    <p:extLst>
      <p:ext uri="{BB962C8B-B14F-4D97-AF65-F5344CB8AC3E}">
        <p14:creationId xmlns:p14="http://schemas.microsoft.com/office/powerpoint/2010/main" val="1618258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Indeed, as we all feel and see around us, the </a:t>
            </a:r>
            <a:r>
              <a:rPr lang="en-US" dirty="0"/>
              <a:t>global demand for</a:t>
            </a:r>
            <a:r>
              <a:rPr lang="en-US" sz="1200" kern="1200" dirty="0">
                <a:solidFill>
                  <a:schemeClr val="tx1"/>
                </a:solidFill>
                <a:effectLst/>
                <a:latin typeface="+mn-lt"/>
                <a:ea typeface="+mn-ea"/>
                <a:cs typeface="+mn-cs"/>
              </a:rPr>
              <a:t> EVs around the world </a:t>
            </a:r>
            <a:r>
              <a:rPr lang="en-US" dirty="0"/>
              <a:t>is rapidly increasing</a:t>
            </a:r>
            <a:r>
              <a:rPr lang="en-US" sz="1200" kern="1200" dirty="0">
                <a:solidFill>
                  <a:schemeClr val="tx1"/>
                </a:solidFill>
                <a:effectLst/>
                <a:latin typeface="+mn-lt"/>
                <a:ea typeface="+mn-ea"/>
                <a:cs typeface="+mn-cs"/>
              </a:rPr>
              <a:t>. And China is leading the curve.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Additionally, report by Bloomberg published two months ago, predicts nearly </a:t>
            </a:r>
            <a:r>
              <a:rPr lang="en-US" sz="1200" b="0" i="0" kern="1200" dirty="0">
                <a:solidFill>
                  <a:schemeClr val="tx1"/>
                </a:solidFill>
                <a:effectLst/>
                <a:latin typeface="+mn-lt"/>
                <a:ea typeface="+mn-ea"/>
                <a:cs typeface="+mn-cs"/>
              </a:rPr>
              <a:t>22 million global passenger EV sales this year, a jump of 25% from 2024. So we can see that the trend is continuing.</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p:txBody>
      </p:sp>
      <p:sp>
        <p:nvSpPr>
          <p:cNvPr id="4" name="Slide Number Placeholder 3"/>
          <p:cNvSpPr>
            <a:spLocks noGrp="1"/>
          </p:cNvSpPr>
          <p:nvPr>
            <p:ph type="sldNum" sz="quarter" idx="5"/>
          </p:nvPr>
        </p:nvSpPr>
        <p:spPr/>
        <p:txBody>
          <a:bodyPr/>
          <a:lstStyle/>
          <a:p>
            <a:fld id="{B4963810-C0EB-4184-B4CD-A524F6F734D1}" type="slidenum">
              <a:rPr lang="he-IL" smtClean="0"/>
              <a:t>4</a:t>
            </a:fld>
            <a:endParaRPr lang="he-IL"/>
          </a:p>
        </p:txBody>
      </p:sp>
    </p:spTree>
    <p:extLst>
      <p:ext uri="{BB962C8B-B14F-4D97-AF65-F5344CB8AC3E}">
        <p14:creationId xmlns:p14="http://schemas.microsoft.com/office/powerpoint/2010/main" val="2370477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Yet many consumers are still reluctant to buy </a:t>
            </a:r>
            <a:r>
              <a:rPr lang="en-US" dirty="0" err="1"/>
              <a:t>Evs</a:t>
            </a:r>
            <a:r>
              <a:rPr lang="en-US" dirty="0"/>
              <a:t>, as we can see here by looking at the top half of each bar, showing that most consumers do not intend to switch to EVs, at least not in the west. These plot are from a McKinsey report published earlier this year. </a:t>
            </a:r>
          </a:p>
          <a:p>
            <a:endParaRPr lang="he-IL" dirty="0"/>
          </a:p>
        </p:txBody>
      </p:sp>
      <p:sp>
        <p:nvSpPr>
          <p:cNvPr id="4" name="Slide Number Placeholder 3"/>
          <p:cNvSpPr>
            <a:spLocks noGrp="1"/>
          </p:cNvSpPr>
          <p:nvPr>
            <p:ph type="sldNum" sz="quarter" idx="5"/>
          </p:nvPr>
        </p:nvSpPr>
        <p:spPr/>
        <p:txBody>
          <a:bodyPr/>
          <a:lstStyle/>
          <a:p>
            <a:fld id="{B4963810-C0EB-4184-B4CD-A524F6F734D1}" type="slidenum">
              <a:rPr lang="he-IL" smtClean="0"/>
              <a:t>5</a:t>
            </a:fld>
            <a:endParaRPr lang="he-IL"/>
          </a:p>
        </p:txBody>
      </p:sp>
    </p:spTree>
    <p:extLst>
      <p:ext uri="{BB962C8B-B14F-4D97-AF65-F5344CB8AC3E}">
        <p14:creationId xmlns:p14="http://schemas.microsoft.com/office/powerpoint/2010/main" val="2372157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leading factor that prevents consumers from switching to EVs is range anxiety- the fear of </a:t>
            </a:r>
            <a:r>
              <a:rPr lang="en-US" sz="1200" b="0" i="0" kern="1200" dirty="0">
                <a:solidFill>
                  <a:schemeClr val="tx1"/>
                </a:solidFill>
                <a:effectLst/>
                <a:latin typeface="+mn-lt"/>
                <a:ea typeface="+mn-ea"/>
                <a:cs typeface="+mn-cs"/>
              </a:rPr>
              <a:t>running out of battery charge before reaching the destination or finding a charging station.</a:t>
            </a:r>
            <a:endParaRPr lang="he-IL" dirty="0"/>
          </a:p>
        </p:txBody>
      </p:sp>
      <p:sp>
        <p:nvSpPr>
          <p:cNvPr id="4" name="Slide Number Placeholder 3"/>
          <p:cNvSpPr>
            <a:spLocks noGrp="1"/>
          </p:cNvSpPr>
          <p:nvPr>
            <p:ph type="sldNum" sz="quarter" idx="5"/>
          </p:nvPr>
        </p:nvSpPr>
        <p:spPr/>
        <p:txBody>
          <a:bodyPr/>
          <a:lstStyle/>
          <a:p>
            <a:fld id="{B4963810-C0EB-4184-B4CD-A524F6F734D1}" type="slidenum">
              <a:rPr lang="he-IL" smtClean="0"/>
              <a:t>6</a:t>
            </a:fld>
            <a:endParaRPr lang="he-IL"/>
          </a:p>
        </p:txBody>
      </p:sp>
    </p:spTree>
    <p:extLst>
      <p:ext uri="{BB962C8B-B14F-4D97-AF65-F5344CB8AC3E}">
        <p14:creationId xmlns:p14="http://schemas.microsoft.com/office/powerpoint/2010/main" val="1812482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relatively recent study found that 0.4 of responders fear of getting stranded with BEV. So, we can see that is a serious and common concern.</a:t>
            </a:r>
            <a:endParaRPr lang="he-IL" dirty="0"/>
          </a:p>
        </p:txBody>
      </p:sp>
      <p:sp>
        <p:nvSpPr>
          <p:cNvPr id="4" name="Slide Number Placeholder 3"/>
          <p:cNvSpPr>
            <a:spLocks noGrp="1"/>
          </p:cNvSpPr>
          <p:nvPr>
            <p:ph type="sldNum" sz="quarter" idx="5"/>
          </p:nvPr>
        </p:nvSpPr>
        <p:spPr/>
        <p:txBody>
          <a:bodyPr/>
          <a:lstStyle/>
          <a:p>
            <a:fld id="{B4963810-C0EB-4184-B4CD-A524F6F734D1}" type="slidenum">
              <a:rPr lang="he-IL" smtClean="0"/>
              <a:t>7</a:t>
            </a:fld>
            <a:endParaRPr lang="he-IL"/>
          </a:p>
        </p:txBody>
      </p:sp>
    </p:spTree>
    <p:extLst>
      <p:ext uri="{BB962C8B-B14F-4D97-AF65-F5344CB8AC3E}">
        <p14:creationId xmlns:p14="http://schemas.microsoft.com/office/powerpoint/2010/main" val="2437202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Importantly, once consumer overcome the range anxiety obstacle and purchase their first EV, they tend to not switch back.</a:t>
            </a:r>
            <a:endParaRPr lang="he-IL" dirty="0"/>
          </a:p>
        </p:txBody>
      </p:sp>
      <p:sp>
        <p:nvSpPr>
          <p:cNvPr id="4" name="Slide Number Placeholder 3"/>
          <p:cNvSpPr>
            <a:spLocks noGrp="1"/>
          </p:cNvSpPr>
          <p:nvPr>
            <p:ph type="sldNum" sz="quarter" idx="5"/>
          </p:nvPr>
        </p:nvSpPr>
        <p:spPr/>
        <p:txBody>
          <a:bodyPr/>
          <a:lstStyle/>
          <a:p>
            <a:fld id="{B4963810-C0EB-4184-B4CD-A524F6F734D1}" type="slidenum">
              <a:rPr lang="he-IL" smtClean="0"/>
              <a:t>8</a:t>
            </a:fld>
            <a:endParaRPr lang="he-IL"/>
          </a:p>
        </p:txBody>
      </p:sp>
    </p:spTree>
    <p:extLst>
      <p:ext uri="{BB962C8B-B14F-4D97-AF65-F5344CB8AC3E}">
        <p14:creationId xmlns:p14="http://schemas.microsoft.com/office/powerpoint/2010/main" val="3336441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major factors contributing to range anxiety among EV drivers is inaccurate estimations of State-of-charge (SoC), which is </a:t>
            </a:r>
            <a:r>
              <a:rPr lang="en-US" sz="1200" b="0" i="0" kern="1200" dirty="0">
                <a:solidFill>
                  <a:schemeClr val="tx1"/>
                </a:solidFill>
                <a:effectLst/>
                <a:latin typeface="+mn-lt"/>
                <a:ea typeface="+mn-ea"/>
                <a:cs typeface="+mn-cs"/>
              </a:rPr>
              <a:t>the amount of electrical charge remaining in a battery, expressed as a percentage of its total capacity</a:t>
            </a:r>
            <a:r>
              <a:rPr lang="en-US" dirty="0"/>
              <a:t>. Importantly, improving the accuracy of SoC estimations can alleviate range anxiety.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Studies have consistently shown that personal driving patterns, behaviors, characteristics, or styles (such as aggressive acceleration, frequent braking, or cautious speed maintenance) can dramatically affect the accuracy of SoC predictions. As driving style influences energy consumption rates, battery discharge patterns, and overall SOC variability.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Yet Stellantis' current production system does not explicitly account for driving behavior patterns.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B4963810-C0EB-4184-B4CD-A524F6F734D1}" type="slidenum">
              <a:rPr lang="he-IL" smtClean="0"/>
              <a:t>10</a:t>
            </a:fld>
            <a:endParaRPr lang="he-IL"/>
          </a:p>
        </p:txBody>
      </p:sp>
    </p:spTree>
    <p:extLst>
      <p:ext uri="{BB962C8B-B14F-4D97-AF65-F5344CB8AC3E}">
        <p14:creationId xmlns:p14="http://schemas.microsoft.com/office/powerpoint/2010/main" val="2816980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4A7B8-3783-6BBF-A0F4-550DA2C92E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AE6F7CA5-3E16-58AD-C2A3-BFCBB64632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04990D49-C09F-6596-3C48-2658B19F4619}"/>
              </a:ext>
            </a:extLst>
          </p:cNvPr>
          <p:cNvSpPr>
            <a:spLocks noGrp="1"/>
          </p:cNvSpPr>
          <p:nvPr>
            <p:ph type="dt" sz="half" idx="10"/>
          </p:nvPr>
        </p:nvSpPr>
        <p:spPr/>
        <p:txBody>
          <a:bodyPr/>
          <a:lstStyle/>
          <a:p>
            <a:fld id="{8FE7CF21-646E-482D-B168-E9D35FC51D11}" type="datetimeFigureOut">
              <a:rPr lang="he-IL" smtClean="0"/>
              <a:t>כ"ה/אב/תשפ"ה</a:t>
            </a:fld>
            <a:endParaRPr lang="he-IL"/>
          </a:p>
        </p:txBody>
      </p:sp>
      <p:sp>
        <p:nvSpPr>
          <p:cNvPr id="5" name="Footer Placeholder 4">
            <a:extLst>
              <a:ext uri="{FF2B5EF4-FFF2-40B4-BE49-F238E27FC236}">
                <a16:creationId xmlns:a16="http://schemas.microsoft.com/office/drawing/2014/main" id="{423997E0-BDF1-F878-EB16-6A83AE8D79D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E9B01BE1-EB1C-561C-817F-A65E9962E6B2}"/>
              </a:ext>
            </a:extLst>
          </p:cNvPr>
          <p:cNvSpPr>
            <a:spLocks noGrp="1"/>
          </p:cNvSpPr>
          <p:nvPr>
            <p:ph type="sldNum" sz="quarter" idx="12"/>
          </p:nvPr>
        </p:nvSpPr>
        <p:spPr/>
        <p:txBody>
          <a:bodyPr/>
          <a:lstStyle/>
          <a:p>
            <a:fld id="{C1D5EB1F-BE6F-4140-9A5E-BD4AB10BEA60}" type="slidenum">
              <a:rPr lang="he-IL" smtClean="0"/>
              <a:t>‹#›</a:t>
            </a:fld>
            <a:endParaRPr lang="he-IL"/>
          </a:p>
        </p:txBody>
      </p:sp>
    </p:spTree>
    <p:extLst>
      <p:ext uri="{BB962C8B-B14F-4D97-AF65-F5344CB8AC3E}">
        <p14:creationId xmlns:p14="http://schemas.microsoft.com/office/powerpoint/2010/main" val="2507800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1DF42-64F1-60BF-2192-31E9B69CC9F6}"/>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DA239D73-781B-C64A-5DBE-A44F6989AA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091F8DC-DF6D-F109-8C2E-EBE671D2D802}"/>
              </a:ext>
            </a:extLst>
          </p:cNvPr>
          <p:cNvSpPr>
            <a:spLocks noGrp="1"/>
          </p:cNvSpPr>
          <p:nvPr>
            <p:ph type="dt" sz="half" idx="10"/>
          </p:nvPr>
        </p:nvSpPr>
        <p:spPr/>
        <p:txBody>
          <a:bodyPr/>
          <a:lstStyle/>
          <a:p>
            <a:fld id="{8FE7CF21-646E-482D-B168-E9D35FC51D11}" type="datetimeFigureOut">
              <a:rPr lang="he-IL" smtClean="0"/>
              <a:t>כ"ה/אב/תשפ"ה</a:t>
            </a:fld>
            <a:endParaRPr lang="he-IL"/>
          </a:p>
        </p:txBody>
      </p:sp>
      <p:sp>
        <p:nvSpPr>
          <p:cNvPr id="5" name="Footer Placeholder 4">
            <a:extLst>
              <a:ext uri="{FF2B5EF4-FFF2-40B4-BE49-F238E27FC236}">
                <a16:creationId xmlns:a16="http://schemas.microsoft.com/office/drawing/2014/main" id="{937D8D3E-B150-B5B3-D5B2-B0246D5FEE1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BDF952A-896A-4884-DE52-753DCBAD0961}"/>
              </a:ext>
            </a:extLst>
          </p:cNvPr>
          <p:cNvSpPr>
            <a:spLocks noGrp="1"/>
          </p:cNvSpPr>
          <p:nvPr>
            <p:ph type="sldNum" sz="quarter" idx="12"/>
          </p:nvPr>
        </p:nvSpPr>
        <p:spPr/>
        <p:txBody>
          <a:bodyPr/>
          <a:lstStyle/>
          <a:p>
            <a:fld id="{C1D5EB1F-BE6F-4140-9A5E-BD4AB10BEA60}" type="slidenum">
              <a:rPr lang="he-IL" smtClean="0"/>
              <a:t>‹#›</a:t>
            </a:fld>
            <a:endParaRPr lang="he-IL"/>
          </a:p>
        </p:txBody>
      </p:sp>
    </p:spTree>
    <p:extLst>
      <p:ext uri="{BB962C8B-B14F-4D97-AF65-F5344CB8AC3E}">
        <p14:creationId xmlns:p14="http://schemas.microsoft.com/office/powerpoint/2010/main" val="2958312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B39192-A835-1EBF-CED8-8BD302397A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73493DFB-6A16-FA41-E69E-3033FD9A38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595F065-9235-FB5F-33FD-CDB3CFB9E224}"/>
              </a:ext>
            </a:extLst>
          </p:cNvPr>
          <p:cNvSpPr>
            <a:spLocks noGrp="1"/>
          </p:cNvSpPr>
          <p:nvPr>
            <p:ph type="dt" sz="half" idx="10"/>
          </p:nvPr>
        </p:nvSpPr>
        <p:spPr/>
        <p:txBody>
          <a:bodyPr/>
          <a:lstStyle/>
          <a:p>
            <a:fld id="{8FE7CF21-646E-482D-B168-E9D35FC51D11}" type="datetimeFigureOut">
              <a:rPr lang="he-IL" smtClean="0"/>
              <a:t>כ"ה/אב/תשפ"ה</a:t>
            </a:fld>
            <a:endParaRPr lang="he-IL"/>
          </a:p>
        </p:txBody>
      </p:sp>
      <p:sp>
        <p:nvSpPr>
          <p:cNvPr id="5" name="Footer Placeholder 4">
            <a:extLst>
              <a:ext uri="{FF2B5EF4-FFF2-40B4-BE49-F238E27FC236}">
                <a16:creationId xmlns:a16="http://schemas.microsoft.com/office/drawing/2014/main" id="{D6D658BC-1348-EFCB-ECA5-9DFD3BCD2EE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B71DD0-1D4D-462F-6BA6-23BFFAE73097}"/>
              </a:ext>
            </a:extLst>
          </p:cNvPr>
          <p:cNvSpPr>
            <a:spLocks noGrp="1"/>
          </p:cNvSpPr>
          <p:nvPr>
            <p:ph type="sldNum" sz="quarter" idx="12"/>
          </p:nvPr>
        </p:nvSpPr>
        <p:spPr/>
        <p:txBody>
          <a:bodyPr/>
          <a:lstStyle/>
          <a:p>
            <a:fld id="{C1D5EB1F-BE6F-4140-9A5E-BD4AB10BEA60}" type="slidenum">
              <a:rPr lang="he-IL" smtClean="0"/>
              <a:t>‹#›</a:t>
            </a:fld>
            <a:endParaRPr lang="he-IL"/>
          </a:p>
        </p:txBody>
      </p:sp>
    </p:spTree>
    <p:extLst>
      <p:ext uri="{BB962C8B-B14F-4D97-AF65-F5344CB8AC3E}">
        <p14:creationId xmlns:p14="http://schemas.microsoft.com/office/powerpoint/2010/main" val="2702728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accent2"/>
        </a:solidFill>
        <a:effectLst/>
      </p:bgPr>
    </p:bg>
    <p:spTree>
      <p:nvGrpSpPr>
        <p:cNvPr id="1" name="Shape 15"/>
        <p:cNvGrpSpPr/>
        <p:nvPr/>
      </p:nvGrpSpPr>
      <p:grpSpPr>
        <a:xfrm>
          <a:off x="0" y="0"/>
          <a:ext cx="0" cy="0"/>
          <a:chOff x="0" y="0"/>
          <a:chExt cx="0" cy="0"/>
        </a:xfrm>
      </p:grpSpPr>
      <p:grpSp>
        <p:nvGrpSpPr>
          <p:cNvPr id="16" name="Google Shape;16;p2"/>
          <p:cNvGrpSpPr/>
          <p:nvPr/>
        </p:nvGrpSpPr>
        <p:grpSpPr>
          <a:xfrm>
            <a:off x="0" y="0"/>
            <a:ext cx="6843092" cy="6858000"/>
            <a:chOff x="0" y="0"/>
            <a:chExt cx="6843092" cy="6858000"/>
          </a:xfrm>
        </p:grpSpPr>
        <p:sp>
          <p:nvSpPr>
            <p:cNvPr id="17" name="Google Shape;17;p2"/>
            <p:cNvSpPr/>
            <p:nvPr/>
          </p:nvSpPr>
          <p:spPr>
            <a:xfrm>
              <a:off x="2021206" y="4828032"/>
              <a:ext cx="2029968" cy="202996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8" name="Google Shape;18;p2"/>
            <p:cNvSpPr/>
            <p:nvPr/>
          </p:nvSpPr>
          <p:spPr>
            <a:xfrm>
              <a:off x="0" y="0"/>
              <a:ext cx="2029968" cy="2029968"/>
            </a:xfrm>
            <a:custGeom>
              <a:avLst/>
              <a:gdLst/>
              <a:ahLst/>
              <a:cxnLst/>
              <a:rect l="l" t="t" r="r" b="b"/>
              <a:pathLst>
                <a:path w="1828800" h="1828800" extrusionOk="0">
                  <a:moveTo>
                    <a:pt x="0" y="0"/>
                  </a:moveTo>
                  <a:lnTo>
                    <a:pt x="1828800" y="1828800"/>
                  </a:lnTo>
                  <a:lnTo>
                    <a:pt x="0" y="182880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9" name="Google Shape;19;p2"/>
            <p:cNvSpPr/>
            <p:nvPr/>
          </p:nvSpPr>
          <p:spPr>
            <a:xfrm>
              <a:off x="2457970" y="1686431"/>
              <a:ext cx="1828800" cy="1828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0" name="Google Shape;20;p2"/>
            <p:cNvSpPr/>
            <p:nvPr/>
          </p:nvSpPr>
          <p:spPr>
            <a:xfrm>
              <a:off x="0" y="6108192"/>
              <a:ext cx="2029968" cy="74980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1" name="Google Shape;21;p2"/>
            <p:cNvSpPr/>
            <p:nvPr/>
          </p:nvSpPr>
          <p:spPr>
            <a:xfrm>
              <a:off x="4054172" y="4069080"/>
              <a:ext cx="2788920" cy="2788920"/>
            </a:xfrm>
            <a:custGeom>
              <a:avLst/>
              <a:gdLst/>
              <a:ahLst/>
              <a:cxnLst/>
              <a:rect l="l" t="t" r="r" b="b"/>
              <a:pathLst>
                <a:path w="1828800" h="1828800" extrusionOk="0">
                  <a:moveTo>
                    <a:pt x="0" y="0"/>
                  </a:moveTo>
                  <a:lnTo>
                    <a:pt x="1828800" y="1828800"/>
                  </a:lnTo>
                  <a:lnTo>
                    <a:pt x="0" y="1828800"/>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grpSp>
          <p:nvGrpSpPr>
            <p:cNvPr id="22" name="Google Shape;22;p2"/>
            <p:cNvGrpSpPr/>
            <p:nvPr/>
          </p:nvGrpSpPr>
          <p:grpSpPr>
            <a:xfrm>
              <a:off x="23853" y="2101527"/>
              <a:ext cx="1920240" cy="1920240"/>
              <a:chOff x="5361924" y="7472790"/>
              <a:chExt cx="1828800" cy="1828800"/>
            </a:xfrm>
          </p:grpSpPr>
          <p:grpSp>
            <p:nvGrpSpPr>
              <p:cNvPr id="23" name="Google Shape;23;p2"/>
              <p:cNvGrpSpPr/>
              <p:nvPr/>
            </p:nvGrpSpPr>
            <p:grpSpPr>
              <a:xfrm>
                <a:off x="5361924" y="7472790"/>
                <a:ext cx="1828800" cy="1828800"/>
                <a:chOff x="5361924" y="7472790"/>
                <a:chExt cx="1828800" cy="1828800"/>
              </a:xfrm>
            </p:grpSpPr>
            <p:grpSp>
              <p:nvGrpSpPr>
                <p:cNvPr id="24" name="Google Shape;24;p2"/>
                <p:cNvGrpSpPr/>
                <p:nvPr/>
              </p:nvGrpSpPr>
              <p:grpSpPr>
                <a:xfrm>
                  <a:off x="5361924" y="7472790"/>
                  <a:ext cx="1828800" cy="1828800"/>
                  <a:chOff x="5388428" y="7173291"/>
                  <a:chExt cx="1828800" cy="1828800"/>
                </a:xfrm>
              </p:grpSpPr>
              <p:grpSp>
                <p:nvGrpSpPr>
                  <p:cNvPr id="25" name="Google Shape;25;p2"/>
                  <p:cNvGrpSpPr/>
                  <p:nvPr/>
                </p:nvGrpSpPr>
                <p:grpSpPr>
                  <a:xfrm>
                    <a:off x="5388428" y="7173291"/>
                    <a:ext cx="1828800" cy="1828800"/>
                    <a:chOff x="5388428" y="7173291"/>
                    <a:chExt cx="1828800" cy="1828800"/>
                  </a:xfrm>
                </p:grpSpPr>
                <p:grpSp>
                  <p:nvGrpSpPr>
                    <p:cNvPr id="26" name="Google Shape;26;p2"/>
                    <p:cNvGrpSpPr/>
                    <p:nvPr/>
                  </p:nvGrpSpPr>
                  <p:grpSpPr>
                    <a:xfrm>
                      <a:off x="5388428" y="7173291"/>
                      <a:ext cx="1828800" cy="1828800"/>
                      <a:chOff x="5579044" y="7049770"/>
                      <a:chExt cx="1828800" cy="1828800"/>
                    </a:xfrm>
                  </p:grpSpPr>
                  <p:grpSp>
                    <p:nvGrpSpPr>
                      <p:cNvPr id="27" name="Google Shape;27;p2"/>
                      <p:cNvGrpSpPr/>
                      <p:nvPr/>
                    </p:nvGrpSpPr>
                    <p:grpSpPr>
                      <a:xfrm>
                        <a:off x="5579044" y="7049770"/>
                        <a:ext cx="1828800" cy="1828800"/>
                        <a:chOff x="5579044" y="7049770"/>
                        <a:chExt cx="1828800" cy="1828800"/>
                      </a:xfrm>
                    </p:grpSpPr>
                    <p:grpSp>
                      <p:nvGrpSpPr>
                        <p:cNvPr id="28" name="Google Shape;28;p2"/>
                        <p:cNvGrpSpPr/>
                        <p:nvPr/>
                      </p:nvGrpSpPr>
                      <p:grpSpPr>
                        <a:xfrm>
                          <a:off x="5579044" y="7049770"/>
                          <a:ext cx="1828800" cy="1828800"/>
                          <a:chOff x="5579044" y="7049770"/>
                          <a:chExt cx="1828800" cy="1828800"/>
                        </a:xfrm>
                      </p:grpSpPr>
                      <p:grpSp>
                        <p:nvGrpSpPr>
                          <p:cNvPr id="29" name="Google Shape;29;p2"/>
                          <p:cNvGrpSpPr/>
                          <p:nvPr/>
                        </p:nvGrpSpPr>
                        <p:grpSpPr>
                          <a:xfrm>
                            <a:off x="5579044" y="7049770"/>
                            <a:ext cx="1828800" cy="1828800"/>
                            <a:chOff x="5579044" y="7049770"/>
                            <a:chExt cx="1828800" cy="1828800"/>
                          </a:xfrm>
                        </p:grpSpPr>
                        <p:sp>
                          <p:nvSpPr>
                            <p:cNvPr id="30" name="Google Shape;30;p2"/>
                            <p:cNvSpPr/>
                            <p:nvPr/>
                          </p:nvSpPr>
                          <p:spPr>
                            <a:xfrm>
                              <a:off x="5579044" y="7049770"/>
                              <a:ext cx="1828800" cy="182880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31" name="Google Shape;31;p2"/>
                            <p:cNvSpPr/>
                            <p:nvPr/>
                          </p:nvSpPr>
                          <p:spPr>
                            <a:xfrm>
                              <a:off x="5647624" y="7118350"/>
                              <a:ext cx="1691640" cy="169164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32" name="Google Shape;32;p2"/>
                          <p:cNvSpPr/>
                          <p:nvPr/>
                        </p:nvSpPr>
                        <p:spPr>
                          <a:xfrm>
                            <a:off x="5716204" y="7186930"/>
                            <a:ext cx="1554480" cy="155448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33" name="Google Shape;33;p2"/>
                        <p:cNvSpPr/>
                        <p:nvPr/>
                      </p:nvSpPr>
                      <p:spPr>
                        <a:xfrm>
                          <a:off x="5784784" y="7255510"/>
                          <a:ext cx="1417320" cy="141732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34" name="Google Shape;34;p2"/>
                      <p:cNvSpPr/>
                      <p:nvPr/>
                    </p:nvSpPr>
                    <p:spPr>
                      <a:xfrm>
                        <a:off x="5853364" y="7324090"/>
                        <a:ext cx="1280160" cy="128016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35" name="Google Shape;35;p2"/>
                    <p:cNvSpPr/>
                    <p:nvPr/>
                  </p:nvSpPr>
                  <p:spPr>
                    <a:xfrm>
                      <a:off x="5731328" y="7516191"/>
                      <a:ext cx="1143000" cy="114300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36" name="Google Shape;36;p2"/>
                  <p:cNvSpPr/>
                  <p:nvPr/>
                </p:nvSpPr>
                <p:spPr>
                  <a:xfrm>
                    <a:off x="5799908" y="7584771"/>
                    <a:ext cx="1005840" cy="100584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37" name="Google Shape;37;p2"/>
                <p:cNvSpPr/>
                <p:nvPr/>
              </p:nvSpPr>
              <p:spPr>
                <a:xfrm>
                  <a:off x="5841984" y="7952850"/>
                  <a:ext cx="868680" cy="86868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38" name="Google Shape;38;p2"/>
                <p:cNvSpPr/>
                <p:nvPr/>
              </p:nvSpPr>
              <p:spPr>
                <a:xfrm>
                  <a:off x="5910564" y="8021430"/>
                  <a:ext cx="731520" cy="73152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39" name="Google Shape;39;p2"/>
                <p:cNvSpPr/>
                <p:nvPr/>
              </p:nvSpPr>
              <p:spPr>
                <a:xfrm>
                  <a:off x="5979144" y="8090010"/>
                  <a:ext cx="594360" cy="59436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40" name="Google Shape;40;p2"/>
                <p:cNvSpPr/>
                <p:nvPr/>
              </p:nvSpPr>
              <p:spPr>
                <a:xfrm>
                  <a:off x="6047724" y="8158590"/>
                  <a:ext cx="457200" cy="45720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41" name="Google Shape;41;p2"/>
                <p:cNvSpPr/>
                <p:nvPr/>
              </p:nvSpPr>
              <p:spPr>
                <a:xfrm>
                  <a:off x="6116304" y="8227170"/>
                  <a:ext cx="320040" cy="32004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42" name="Google Shape;42;p2"/>
              <p:cNvSpPr/>
              <p:nvPr/>
            </p:nvSpPr>
            <p:spPr>
              <a:xfrm>
                <a:off x="6184884" y="8295750"/>
                <a:ext cx="182880" cy="18288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43" name="Google Shape;43;p2"/>
            <p:cNvSpPr/>
            <p:nvPr/>
          </p:nvSpPr>
          <p:spPr>
            <a:xfrm rot="10800000">
              <a:off x="1013527" y="2043171"/>
              <a:ext cx="1014984" cy="2029968"/>
            </a:xfrm>
            <a:custGeom>
              <a:avLst/>
              <a:gdLst/>
              <a:ahLst/>
              <a:cxnLst/>
              <a:rect l="l" t="t" r="r" b="b"/>
              <a:pathLst>
                <a:path w="915648" h="1828800" extrusionOk="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rgbClr val="D4D0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44" name="Google Shape;44;p2"/>
            <p:cNvSpPr/>
            <p:nvPr/>
          </p:nvSpPr>
          <p:spPr>
            <a:xfrm rot="5400000">
              <a:off x="2028432" y="4821048"/>
              <a:ext cx="2029968" cy="2029968"/>
            </a:xfrm>
            <a:custGeom>
              <a:avLst/>
              <a:gdLst/>
              <a:ahLst/>
              <a:cxnLst/>
              <a:rect l="l" t="t" r="r" b="b"/>
              <a:pathLst>
                <a:path w="1828800" h="1828800" extrusionOk="0">
                  <a:moveTo>
                    <a:pt x="0" y="0"/>
                  </a:moveTo>
                  <a:lnTo>
                    <a:pt x="1828800" y="1828800"/>
                  </a:lnTo>
                  <a:lnTo>
                    <a:pt x="0" y="1828800"/>
                  </a:ln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45" name="Google Shape;45;p2"/>
            <p:cNvSpPr/>
            <p:nvPr/>
          </p:nvSpPr>
          <p:spPr>
            <a:xfrm>
              <a:off x="861942" y="888111"/>
              <a:ext cx="274320" cy="27432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46" name="Google Shape;46;p2"/>
            <p:cNvSpPr/>
            <p:nvPr/>
          </p:nvSpPr>
          <p:spPr>
            <a:xfrm>
              <a:off x="0" y="4082178"/>
              <a:ext cx="2029968" cy="202996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47" name="Google Shape;47;p2"/>
            <p:cNvPicPr preferRelativeResize="0"/>
            <p:nvPr/>
          </p:nvPicPr>
          <p:blipFill rotWithShape="1">
            <a:blip r:embed="rId2">
              <a:alphaModFix/>
            </a:blip>
            <a:srcRect/>
            <a:stretch/>
          </p:blipFill>
          <p:spPr>
            <a:xfrm rot="10800000">
              <a:off x="2029016" y="2051944"/>
              <a:ext cx="2029968" cy="2029968"/>
            </a:xfrm>
            <a:prstGeom prst="rect">
              <a:avLst/>
            </a:prstGeom>
            <a:noFill/>
            <a:ln>
              <a:noFill/>
            </a:ln>
          </p:spPr>
        </p:pic>
        <p:pic>
          <p:nvPicPr>
            <p:cNvPr id="48" name="Google Shape;48;p2"/>
            <p:cNvPicPr preferRelativeResize="0"/>
            <p:nvPr/>
          </p:nvPicPr>
          <p:blipFill rotWithShape="1">
            <a:blip r:embed="rId3">
              <a:alphaModFix/>
            </a:blip>
            <a:srcRect/>
            <a:stretch/>
          </p:blipFill>
          <p:spPr>
            <a:xfrm>
              <a:off x="0" y="4078224"/>
              <a:ext cx="2029968" cy="2029968"/>
            </a:xfrm>
            <a:prstGeom prst="rect">
              <a:avLst/>
            </a:prstGeom>
            <a:noFill/>
            <a:ln>
              <a:noFill/>
            </a:ln>
          </p:spPr>
        </p:pic>
        <p:cxnSp>
          <p:nvCxnSpPr>
            <p:cNvPr id="49" name="Google Shape;49;p2"/>
            <p:cNvCxnSpPr/>
            <p:nvPr/>
          </p:nvCxnSpPr>
          <p:spPr>
            <a:xfrm>
              <a:off x="974376" y="989441"/>
              <a:ext cx="5867327" cy="5867206"/>
            </a:xfrm>
            <a:prstGeom prst="straightConnector1">
              <a:avLst/>
            </a:prstGeom>
            <a:noFill/>
            <a:ln w="38100" cap="flat" cmpd="sng">
              <a:solidFill>
                <a:schemeClr val="lt1"/>
              </a:solidFill>
              <a:prstDash val="solid"/>
              <a:miter lim="800000"/>
              <a:headEnd type="none" w="sm" len="sm"/>
              <a:tailEnd type="none" w="sm" len="sm"/>
            </a:ln>
          </p:spPr>
        </p:cxnSp>
      </p:grpSp>
      <p:sp>
        <p:nvSpPr>
          <p:cNvPr id="50" name="Google Shape;50;p2"/>
          <p:cNvSpPr txBox="1">
            <a:spLocks noGrp="1"/>
          </p:cNvSpPr>
          <p:nvPr>
            <p:ph type="ctrTitle"/>
          </p:nvPr>
        </p:nvSpPr>
        <p:spPr>
          <a:xfrm>
            <a:off x="4714772" y="677918"/>
            <a:ext cx="6856292" cy="359059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6000"/>
              <a:buFont typeface="Avenir"/>
              <a:buNone/>
              <a:defRPr sz="60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857731856"/>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3">
  <p:cSld name="Content 3">
    <p:bg>
      <p:bgPr>
        <a:solidFill>
          <a:schemeClr val="dk2"/>
        </a:solidFill>
        <a:effectLst/>
      </p:bgPr>
    </p:bg>
    <p:spTree>
      <p:nvGrpSpPr>
        <p:cNvPr id="1" name="Shape 51"/>
        <p:cNvGrpSpPr/>
        <p:nvPr/>
      </p:nvGrpSpPr>
      <p:grpSpPr>
        <a:xfrm>
          <a:off x="0" y="0"/>
          <a:ext cx="0" cy="0"/>
          <a:chOff x="0" y="0"/>
          <a:chExt cx="0" cy="0"/>
        </a:xfrm>
      </p:grpSpPr>
      <p:sp>
        <p:nvSpPr>
          <p:cNvPr id="52" name="Google Shape;52;p3"/>
          <p:cNvSpPr txBox="1">
            <a:spLocks noGrp="1"/>
          </p:cNvSpPr>
          <p:nvPr>
            <p:ph type="title"/>
          </p:nvPr>
        </p:nvSpPr>
        <p:spPr>
          <a:xfrm>
            <a:off x="4933950" y="429461"/>
            <a:ext cx="6343650" cy="26684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4400"/>
              <a:buFont typeface="Avenir"/>
              <a:buNone/>
              <a:defRPr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3"/>
          <p:cNvSpPr txBox="1">
            <a:spLocks noGrp="1"/>
          </p:cNvSpPr>
          <p:nvPr>
            <p:ph type="body" idx="1"/>
          </p:nvPr>
        </p:nvSpPr>
        <p:spPr>
          <a:xfrm>
            <a:off x="4938712" y="3299953"/>
            <a:ext cx="6338888" cy="2668463"/>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0"/>
              </a:spcBef>
              <a:spcAft>
                <a:spcPts val="0"/>
              </a:spcAft>
              <a:buClr>
                <a:schemeClr val="dk1"/>
              </a:buClr>
              <a:buSzPts val="2400"/>
              <a:buFont typeface="Arial"/>
              <a:buNone/>
              <a:defRPr sz="2400"/>
            </a:lvl1pPr>
            <a:lvl2pPr marL="914400" lvl="1" indent="-342900" algn="l">
              <a:lnSpc>
                <a:spcPct val="111111"/>
              </a:lnSpc>
              <a:spcBef>
                <a:spcPts val="0"/>
              </a:spcBef>
              <a:spcAft>
                <a:spcPts val="0"/>
              </a:spcAft>
              <a:buClr>
                <a:schemeClr val="dk1"/>
              </a:buClr>
              <a:buSzPts val="1800"/>
              <a:buChar char="•"/>
              <a:defRPr sz="1800"/>
            </a:lvl2pPr>
            <a:lvl3pPr marL="1371600" lvl="2" indent="-342900" algn="l">
              <a:lnSpc>
                <a:spcPct val="111111"/>
              </a:lnSpc>
              <a:spcBef>
                <a:spcPts val="1200"/>
              </a:spcBef>
              <a:spcAft>
                <a:spcPts val="0"/>
              </a:spcAft>
              <a:buClr>
                <a:schemeClr val="dk1"/>
              </a:buClr>
              <a:buSzPts val="1800"/>
              <a:buChar char="•"/>
              <a:defRPr sz="1800"/>
            </a:lvl3pPr>
            <a:lvl4pPr marL="1828800" lvl="3" indent="-342900" algn="l">
              <a:lnSpc>
                <a:spcPct val="111111"/>
              </a:lnSpc>
              <a:spcBef>
                <a:spcPts val="1200"/>
              </a:spcBef>
              <a:spcAft>
                <a:spcPts val="0"/>
              </a:spcAft>
              <a:buClr>
                <a:schemeClr val="dk1"/>
              </a:buClr>
              <a:buSzPts val="1800"/>
              <a:buChar char="•"/>
              <a:defRPr sz="1800"/>
            </a:lvl4pPr>
            <a:lvl5pPr marL="2286000" lvl="4" indent="-342900" algn="l">
              <a:lnSpc>
                <a:spcPct val="111111"/>
              </a:lnSpc>
              <a:spcBef>
                <a:spcPts val="1200"/>
              </a:spcBef>
              <a:spcAft>
                <a:spcPts val="0"/>
              </a:spcAft>
              <a:buClr>
                <a:schemeClr val="dk1"/>
              </a:buClr>
              <a:buSzPts val="1800"/>
              <a:buChar char="•"/>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54" name="Google Shape;54;p3"/>
          <p:cNvGrpSpPr/>
          <p:nvPr/>
        </p:nvGrpSpPr>
        <p:grpSpPr>
          <a:xfrm>
            <a:off x="-9867" y="-7753"/>
            <a:ext cx="4187536" cy="6865753"/>
            <a:chOff x="-9867" y="-7753"/>
            <a:chExt cx="4187536" cy="6865753"/>
          </a:xfrm>
        </p:grpSpPr>
        <p:sp>
          <p:nvSpPr>
            <p:cNvPr id="55" name="Google Shape;55;p3"/>
            <p:cNvSpPr/>
            <p:nvPr/>
          </p:nvSpPr>
          <p:spPr>
            <a:xfrm flipH="1">
              <a:off x="0" y="2021358"/>
              <a:ext cx="2032942" cy="202996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56" name="Google Shape;56;p3"/>
            <p:cNvSpPr/>
            <p:nvPr/>
          </p:nvSpPr>
          <p:spPr>
            <a:xfrm>
              <a:off x="2029604" y="2031653"/>
              <a:ext cx="2029968" cy="2029968"/>
            </a:xfrm>
            <a:custGeom>
              <a:avLst/>
              <a:gdLst/>
              <a:ahLst/>
              <a:cxnLst/>
              <a:rect l="l" t="t" r="r" b="b"/>
              <a:pathLst>
                <a:path w="2029968" h="2029968" extrusionOk="0">
                  <a:moveTo>
                    <a:pt x="0" y="0"/>
                  </a:moveTo>
                  <a:lnTo>
                    <a:pt x="2029968" y="2029968"/>
                  </a:lnTo>
                  <a:lnTo>
                    <a:pt x="0" y="2029968"/>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57" name="Google Shape;57;p3"/>
            <p:cNvSpPr/>
            <p:nvPr/>
          </p:nvSpPr>
          <p:spPr>
            <a:xfrm>
              <a:off x="2028253" y="4052815"/>
              <a:ext cx="2029968" cy="202996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58" name="Google Shape;58;p3" descr="A black and white striped pattern&#10;&#10;Description automatically generated with low confidence"/>
            <p:cNvPicPr preferRelativeResize="0"/>
            <p:nvPr/>
          </p:nvPicPr>
          <p:blipFill rotWithShape="1">
            <a:blip r:embed="rId2">
              <a:alphaModFix/>
            </a:blip>
            <a:srcRect/>
            <a:stretch/>
          </p:blipFill>
          <p:spPr>
            <a:xfrm>
              <a:off x="2033015" y="5086646"/>
              <a:ext cx="2019299" cy="999451"/>
            </a:xfrm>
            <a:prstGeom prst="rect">
              <a:avLst/>
            </a:prstGeom>
            <a:noFill/>
            <a:ln>
              <a:noFill/>
            </a:ln>
          </p:spPr>
        </p:pic>
        <p:pic>
          <p:nvPicPr>
            <p:cNvPr id="59" name="Google Shape;59;p3"/>
            <p:cNvPicPr preferRelativeResize="0"/>
            <p:nvPr/>
          </p:nvPicPr>
          <p:blipFill rotWithShape="1">
            <a:blip r:embed="rId3">
              <a:alphaModFix/>
            </a:blip>
            <a:srcRect/>
            <a:stretch/>
          </p:blipFill>
          <p:spPr>
            <a:xfrm rot="10800000">
              <a:off x="-9867" y="-1076"/>
              <a:ext cx="2029968" cy="2029968"/>
            </a:xfrm>
            <a:prstGeom prst="rect">
              <a:avLst/>
            </a:prstGeom>
            <a:noFill/>
            <a:ln>
              <a:noFill/>
            </a:ln>
          </p:spPr>
        </p:pic>
        <p:sp>
          <p:nvSpPr>
            <p:cNvPr id="60" name="Google Shape;60;p3"/>
            <p:cNvSpPr/>
            <p:nvPr/>
          </p:nvSpPr>
          <p:spPr>
            <a:xfrm>
              <a:off x="2029968" y="6045049"/>
              <a:ext cx="2029968" cy="81295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61" name="Google Shape;61;p3"/>
            <p:cNvSpPr/>
            <p:nvPr/>
          </p:nvSpPr>
          <p:spPr>
            <a:xfrm flipH="1">
              <a:off x="0" y="4828032"/>
              <a:ext cx="2032942" cy="2029968"/>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62" name="Google Shape;62;p3"/>
            <p:cNvPicPr preferRelativeResize="0"/>
            <p:nvPr/>
          </p:nvPicPr>
          <p:blipFill rotWithShape="1">
            <a:blip r:embed="rId4">
              <a:alphaModFix/>
            </a:blip>
            <a:srcRect/>
            <a:stretch/>
          </p:blipFill>
          <p:spPr>
            <a:xfrm>
              <a:off x="-2860" y="4828032"/>
              <a:ext cx="2029968" cy="2029968"/>
            </a:xfrm>
            <a:prstGeom prst="rect">
              <a:avLst/>
            </a:prstGeom>
            <a:noFill/>
            <a:ln>
              <a:noFill/>
            </a:ln>
          </p:spPr>
        </p:pic>
        <p:grpSp>
          <p:nvGrpSpPr>
            <p:cNvPr id="63" name="Google Shape;63;p3"/>
            <p:cNvGrpSpPr/>
            <p:nvPr/>
          </p:nvGrpSpPr>
          <p:grpSpPr>
            <a:xfrm>
              <a:off x="100242" y="2099803"/>
              <a:ext cx="1920240" cy="1920240"/>
              <a:chOff x="5361924" y="7472790"/>
              <a:chExt cx="1828800" cy="1828800"/>
            </a:xfrm>
          </p:grpSpPr>
          <p:grpSp>
            <p:nvGrpSpPr>
              <p:cNvPr id="64" name="Google Shape;64;p3"/>
              <p:cNvGrpSpPr/>
              <p:nvPr/>
            </p:nvGrpSpPr>
            <p:grpSpPr>
              <a:xfrm>
                <a:off x="5361924" y="7472790"/>
                <a:ext cx="1828800" cy="1828800"/>
                <a:chOff x="5361924" y="7472790"/>
                <a:chExt cx="1828800" cy="1828800"/>
              </a:xfrm>
            </p:grpSpPr>
            <p:grpSp>
              <p:nvGrpSpPr>
                <p:cNvPr id="65" name="Google Shape;65;p3"/>
                <p:cNvGrpSpPr/>
                <p:nvPr/>
              </p:nvGrpSpPr>
              <p:grpSpPr>
                <a:xfrm>
                  <a:off x="5361924" y="7472790"/>
                  <a:ext cx="1828800" cy="1828800"/>
                  <a:chOff x="5388428" y="7173291"/>
                  <a:chExt cx="1828800" cy="1828800"/>
                </a:xfrm>
              </p:grpSpPr>
              <p:grpSp>
                <p:nvGrpSpPr>
                  <p:cNvPr id="66" name="Google Shape;66;p3"/>
                  <p:cNvGrpSpPr/>
                  <p:nvPr/>
                </p:nvGrpSpPr>
                <p:grpSpPr>
                  <a:xfrm>
                    <a:off x="5388428" y="7173291"/>
                    <a:ext cx="1828800" cy="1828800"/>
                    <a:chOff x="5388428" y="7173291"/>
                    <a:chExt cx="1828800" cy="1828800"/>
                  </a:xfrm>
                </p:grpSpPr>
                <p:grpSp>
                  <p:nvGrpSpPr>
                    <p:cNvPr id="67" name="Google Shape;67;p3"/>
                    <p:cNvGrpSpPr/>
                    <p:nvPr/>
                  </p:nvGrpSpPr>
                  <p:grpSpPr>
                    <a:xfrm>
                      <a:off x="5388428" y="7173291"/>
                      <a:ext cx="1828800" cy="1828800"/>
                      <a:chOff x="5579044" y="7049770"/>
                      <a:chExt cx="1828800" cy="1828800"/>
                    </a:xfrm>
                  </p:grpSpPr>
                  <p:grpSp>
                    <p:nvGrpSpPr>
                      <p:cNvPr id="68" name="Google Shape;68;p3"/>
                      <p:cNvGrpSpPr/>
                      <p:nvPr/>
                    </p:nvGrpSpPr>
                    <p:grpSpPr>
                      <a:xfrm>
                        <a:off x="5579044" y="7049770"/>
                        <a:ext cx="1828800" cy="1828800"/>
                        <a:chOff x="5579044" y="7049770"/>
                        <a:chExt cx="1828800" cy="1828800"/>
                      </a:xfrm>
                    </p:grpSpPr>
                    <p:grpSp>
                      <p:nvGrpSpPr>
                        <p:cNvPr id="69" name="Google Shape;69;p3"/>
                        <p:cNvGrpSpPr/>
                        <p:nvPr/>
                      </p:nvGrpSpPr>
                      <p:grpSpPr>
                        <a:xfrm>
                          <a:off x="5579044" y="7049770"/>
                          <a:ext cx="1828800" cy="1828800"/>
                          <a:chOff x="5579044" y="7049770"/>
                          <a:chExt cx="1828800" cy="1828800"/>
                        </a:xfrm>
                      </p:grpSpPr>
                      <p:grpSp>
                        <p:nvGrpSpPr>
                          <p:cNvPr id="70" name="Google Shape;70;p3"/>
                          <p:cNvGrpSpPr/>
                          <p:nvPr/>
                        </p:nvGrpSpPr>
                        <p:grpSpPr>
                          <a:xfrm>
                            <a:off x="5579044" y="7049770"/>
                            <a:ext cx="1828800" cy="1828800"/>
                            <a:chOff x="5579044" y="7049770"/>
                            <a:chExt cx="1828800" cy="1828800"/>
                          </a:xfrm>
                        </p:grpSpPr>
                        <p:sp>
                          <p:nvSpPr>
                            <p:cNvPr id="71" name="Google Shape;71;p3"/>
                            <p:cNvSpPr/>
                            <p:nvPr/>
                          </p:nvSpPr>
                          <p:spPr>
                            <a:xfrm>
                              <a:off x="5579044" y="7049770"/>
                              <a:ext cx="1828800" cy="182880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72" name="Google Shape;72;p3"/>
                            <p:cNvSpPr/>
                            <p:nvPr/>
                          </p:nvSpPr>
                          <p:spPr>
                            <a:xfrm>
                              <a:off x="5647624" y="7118350"/>
                              <a:ext cx="1691640" cy="169164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73" name="Google Shape;73;p3"/>
                          <p:cNvSpPr/>
                          <p:nvPr/>
                        </p:nvSpPr>
                        <p:spPr>
                          <a:xfrm>
                            <a:off x="5716204" y="7186930"/>
                            <a:ext cx="1554480" cy="155448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74" name="Google Shape;74;p3"/>
                        <p:cNvSpPr/>
                        <p:nvPr/>
                      </p:nvSpPr>
                      <p:spPr>
                        <a:xfrm>
                          <a:off x="5784784" y="7255510"/>
                          <a:ext cx="1417320" cy="141732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75" name="Google Shape;75;p3"/>
                      <p:cNvSpPr/>
                      <p:nvPr/>
                    </p:nvSpPr>
                    <p:spPr>
                      <a:xfrm>
                        <a:off x="5853364" y="7324090"/>
                        <a:ext cx="1280160" cy="128016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76" name="Google Shape;76;p3"/>
                    <p:cNvSpPr/>
                    <p:nvPr/>
                  </p:nvSpPr>
                  <p:spPr>
                    <a:xfrm>
                      <a:off x="5731328" y="7516191"/>
                      <a:ext cx="1143000" cy="114300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77" name="Google Shape;77;p3"/>
                  <p:cNvSpPr/>
                  <p:nvPr/>
                </p:nvSpPr>
                <p:spPr>
                  <a:xfrm>
                    <a:off x="5799908" y="7584771"/>
                    <a:ext cx="1005840" cy="100584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78" name="Google Shape;78;p3"/>
                <p:cNvSpPr/>
                <p:nvPr/>
              </p:nvSpPr>
              <p:spPr>
                <a:xfrm>
                  <a:off x="5841984" y="7952850"/>
                  <a:ext cx="868680" cy="86868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79" name="Google Shape;79;p3"/>
                <p:cNvSpPr/>
                <p:nvPr/>
              </p:nvSpPr>
              <p:spPr>
                <a:xfrm>
                  <a:off x="5910564" y="8021430"/>
                  <a:ext cx="731520" cy="73152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80" name="Google Shape;80;p3"/>
                <p:cNvSpPr/>
                <p:nvPr/>
              </p:nvSpPr>
              <p:spPr>
                <a:xfrm>
                  <a:off x="5979144" y="8090010"/>
                  <a:ext cx="594360" cy="59436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81" name="Google Shape;81;p3"/>
                <p:cNvSpPr/>
                <p:nvPr/>
              </p:nvSpPr>
              <p:spPr>
                <a:xfrm>
                  <a:off x="6047724" y="8158590"/>
                  <a:ext cx="457200" cy="45720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82" name="Google Shape;82;p3"/>
                <p:cNvSpPr/>
                <p:nvPr/>
              </p:nvSpPr>
              <p:spPr>
                <a:xfrm>
                  <a:off x="6116304" y="8227170"/>
                  <a:ext cx="320040" cy="32004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83" name="Google Shape;83;p3"/>
              <p:cNvSpPr/>
              <p:nvPr/>
            </p:nvSpPr>
            <p:spPr>
              <a:xfrm>
                <a:off x="6184884" y="8295750"/>
                <a:ext cx="182880" cy="18288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84" name="Google Shape;84;p3"/>
            <p:cNvSpPr/>
            <p:nvPr/>
          </p:nvSpPr>
          <p:spPr>
            <a:xfrm>
              <a:off x="0" y="4043197"/>
              <a:ext cx="2029968" cy="7845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85" name="Google Shape;85;p3"/>
            <p:cNvSpPr/>
            <p:nvPr/>
          </p:nvSpPr>
          <p:spPr>
            <a:xfrm>
              <a:off x="0" y="2021358"/>
              <a:ext cx="1014984" cy="2029968"/>
            </a:xfrm>
            <a:custGeom>
              <a:avLst/>
              <a:gdLst/>
              <a:ahLst/>
              <a:cxnLst/>
              <a:rect l="l" t="t" r="r" b="b"/>
              <a:pathLst>
                <a:path w="915648" h="1828800" extrusionOk="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rgbClr val="D4D0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cxnSp>
          <p:nvCxnSpPr>
            <p:cNvPr id="86" name="Google Shape;86;p3"/>
            <p:cNvCxnSpPr/>
            <p:nvPr/>
          </p:nvCxnSpPr>
          <p:spPr>
            <a:xfrm>
              <a:off x="10632" y="-7753"/>
              <a:ext cx="4052352" cy="4040860"/>
            </a:xfrm>
            <a:prstGeom prst="straightConnector1">
              <a:avLst/>
            </a:prstGeom>
            <a:noFill/>
            <a:ln w="50800" cap="flat" cmpd="sng">
              <a:solidFill>
                <a:schemeClr val="accent2"/>
              </a:solidFill>
              <a:prstDash val="solid"/>
              <a:miter lim="800000"/>
              <a:headEnd type="none" w="sm" len="sm"/>
              <a:tailEnd type="none" w="sm" len="sm"/>
            </a:ln>
          </p:spPr>
        </p:cxnSp>
        <p:sp>
          <p:nvSpPr>
            <p:cNvPr id="87" name="Google Shape;87;p3"/>
            <p:cNvSpPr/>
            <p:nvPr/>
          </p:nvSpPr>
          <p:spPr>
            <a:xfrm>
              <a:off x="3903349" y="3869829"/>
              <a:ext cx="274320" cy="27432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grpSp>
      <p:sp>
        <p:nvSpPr>
          <p:cNvPr id="88" name="Google Shape;88;p3"/>
          <p:cNvSpPr txBox="1">
            <a:spLocks noGrp="1"/>
          </p:cNvSpPr>
          <p:nvPr>
            <p:ph type="ftr" idx="11"/>
          </p:nvPr>
        </p:nvSpPr>
        <p:spPr>
          <a:xfrm>
            <a:off x="7306165" y="6355080"/>
            <a:ext cx="22860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
          <p:cNvSpPr txBox="1">
            <a:spLocks noGrp="1"/>
          </p:cNvSpPr>
          <p:nvPr>
            <p:ph type="sldNum" idx="12"/>
          </p:nvPr>
        </p:nvSpPr>
        <p:spPr>
          <a:xfrm>
            <a:off x="10967357" y="6356350"/>
            <a:ext cx="457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chemeClr val="dk1"/>
                </a:solidFill>
                <a:latin typeface="Avenir"/>
                <a:ea typeface="Avenir"/>
                <a:cs typeface="Avenir"/>
                <a:sym typeface="Avenir"/>
              </a:defRPr>
            </a:lvl1pPr>
            <a:lvl2pPr marL="0" lvl="1" indent="0" algn="r">
              <a:spcBef>
                <a:spcPts val="0"/>
              </a:spcBef>
              <a:buNone/>
              <a:defRPr sz="1000" b="0" i="0" u="none" strike="noStrike" cap="none">
                <a:solidFill>
                  <a:schemeClr val="dk1"/>
                </a:solidFill>
                <a:latin typeface="Avenir"/>
                <a:ea typeface="Avenir"/>
                <a:cs typeface="Avenir"/>
                <a:sym typeface="Avenir"/>
              </a:defRPr>
            </a:lvl2pPr>
            <a:lvl3pPr marL="0" lvl="2" indent="0" algn="r">
              <a:spcBef>
                <a:spcPts val="0"/>
              </a:spcBef>
              <a:buNone/>
              <a:defRPr sz="1000" b="0" i="0" u="none" strike="noStrike" cap="none">
                <a:solidFill>
                  <a:schemeClr val="dk1"/>
                </a:solidFill>
                <a:latin typeface="Avenir"/>
                <a:ea typeface="Avenir"/>
                <a:cs typeface="Avenir"/>
                <a:sym typeface="Avenir"/>
              </a:defRPr>
            </a:lvl3pPr>
            <a:lvl4pPr marL="0" lvl="3" indent="0" algn="r">
              <a:spcBef>
                <a:spcPts val="0"/>
              </a:spcBef>
              <a:buNone/>
              <a:defRPr sz="1000" b="0" i="0" u="none" strike="noStrike" cap="none">
                <a:solidFill>
                  <a:schemeClr val="dk1"/>
                </a:solidFill>
                <a:latin typeface="Avenir"/>
                <a:ea typeface="Avenir"/>
                <a:cs typeface="Avenir"/>
                <a:sym typeface="Avenir"/>
              </a:defRPr>
            </a:lvl4pPr>
            <a:lvl5pPr marL="0" lvl="4" indent="0" algn="r">
              <a:spcBef>
                <a:spcPts val="0"/>
              </a:spcBef>
              <a:buNone/>
              <a:defRPr sz="1000" b="0" i="0" u="none" strike="noStrike" cap="none">
                <a:solidFill>
                  <a:schemeClr val="dk1"/>
                </a:solidFill>
                <a:latin typeface="Avenir"/>
                <a:ea typeface="Avenir"/>
                <a:cs typeface="Avenir"/>
                <a:sym typeface="Avenir"/>
              </a:defRPr>
            </a:lvl5pPr>
            <a:lvl6pPr marL="0" lvl="5" indent="0" algn="r">
              <a:spcBef>
                <a:spcPts val="0"/>
              </a:spcBef>
              <a:buNone/>
              <a:defRPr sz="1000" b="0" i="0" u="none" strike="noStrike" cap="none">
                <a:solidFill>
                  <a:schemeClr val="dk1"/>
                </a:solidFill>
                <a:latin typeface="Avenir"/>
                <a:ea typeface="Avenir"/>
                <a:cs typeface="Avenir"/>
                <a:sym typeface="Avenir"/>
              </a:defRPr>
            </a:lvl6pPr>
            <a:lvl7pPr marL="0" lvl="6" indent="0" algn="r">
              <a:spcBef>
                <a:spcPts val="0"/>
              </a:spcBef>
              <a:buNone/>
              <a:defRPr sz="1000" b="0" i="0" u="none" strike="noStrike" cap="none">
                <a:solidFill>
                  <a:schemeClr val="dk1"/>
                </a:solidFill>
                <a:latin typeface="Avenir"/>
                <a:ea typeface="Avenir"/>
                <a:cs typeface="Avenir"/>
                <a:sym typeface="Avenir"/>
              </a:defRPr>
            </a:lvl7pPr>
            <a:lvl8pPr marL="0" lvl="7" indent="0" algn="r">
              <a:spcBef>
                <a:spcPts val="0"/>
              </a:spcBef>
              <a:buNone/>
              <a:defRPr sz="1000" b="0" i="0" u="none" strike="noStrike" cap="none">
                <a:solidFill>
                  <a:schemeClr val="dk1"/>
                </a:solidFill>
                <a:latin typeface="Avenir"/>
                <a:ea typeface="Avenir"/>
                <a:cs typeface="Avenir"/>
                <a:sym typeface="Avenir"/>
              </a:defRPr>
            </a:lvl8pPr>
            <a:lvl9pPr marL="0" lvl="8" indent="0" algn="r">
              <a:spcBef>
                <a:spcPts val="0"/>
              </a:spcBef>
              <a:buNone/>
              <a:defRPr sz="1000" b="0" i="0" u="none" strike="noStrike" cap="none">
                <a:solidFill>
                  <a:schemeClr val="dk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3"/>
          <p:cNvSpPr txBox="1">
            <a:spLocks noGrp="1"/>
          </p:cNvSpPr>
          <p:nvPr>
            <p:ph type="dt" idx="10"/>
          </p:nvPr>
        </p:nvSpPr>
        <p:spPr>
          <a:xfrm>
            <a:off x="4833694" y="6353175"/>
            <a:ext cx="109728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58969766"/>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Picture">
  <p:cSld name="Title + Picture">
    <p:bg>
      <p:bgPr>
        <a:solidFill>
          <a:schemeClr val="accent3"/>
        </a:solidFill>
        <a:effectLst/>
      </p:bgPr>
    </p:bg>
    <p:spTree>
      <p:nvGrpSpPr>
        <p:cNvPr id="1" name="Shape 91"/>
        <p:cNvGrpSpPr/>
        <p:nvPr/>
      </p:nvGrpSpPr>
      <p:grpSpPr>
        <a:xfrm>
          <a:off x="0" y="0"/>
          <a:ext cx="0" cy="0"/>
          <a:chOff x="0" y="0"/>
          <a:chExt cx="0" cy="0"/>
        </a:xfrm>
      </p:grpSpPr>
      <p:sp>
        <p:nvSpPr>
          <p:cNvPr id="92" name="Google Shape;92;p4"/>
          <p:cNvSpPr txBox="1">
            <a:spLocks noGrp="1"/>
          </p:cNvSpPr>
          <p:nvPr>
            <p:ph type="ctrTitle"/>
          </p:nvPr>
        </p:nvSpPr>
        <p:spPr>
          <a:xfrm>
            <a:off x="4833694" y="660358"/>
            <a:ext cx="6594768" cy="553728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4800"/>
              <a:buFont typeface="Avenir"/>
              <a:buNone/>
              <a:defRPr sz="48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4"/>
          <p:cNvSpPr>
            <a:spLocks noGrp="1"/>
          </p:cNvSpPr>
          <p:nvPr>
            <p:ph type="pic" idx="2"/>
          </p:nvPr>
        </p:nvSpPr>
        <p:spPr>
          <a:xfrm rot="10800000">
            <a:off x="1" y="761322"/>
            <a:ext cx="4076118" cy="6096678"/>
          </a:xfrm>
          <a:prstGeom prst="rect">
            <a:avLst/>
          </a:prstGeom>
          <a:noFill/>
          <a:ln>
            <a:noFill/>
          </a:ln>
        </p:spPr>
      </p:sp>
      <p:grpSp>
        <p:nvGrpSpPr>
          <p:cNvPr id="94" name="Google Shape;94;p4"/>
          <p:cNvGrpSpPr/>
          <p:nvPr/>
        </p:nvGrpSpPr>
        <p:grpSpPr>
          <a:xfrm>
            <a:off x="0" y="0"/>
            <a:ext cx="4069439" cy="4828833"/>
            <a:chOff x="0" y="0"/>
            <a:chExt cx="4069439" cy="4828833"/>
          </a:xfrm>
        </p:grpSpPr>
        <p:sp>
          <p:nvSpPr>
            <p:cNvPr id="95" name="Google Shape;95;p4"/>
            <p:cNvSpPr/>
            <p:nvPr/>
          </p:nvSpPr>
          <p:spPr>
            <a:xfrm rot="10800000" flipH="1">
              <a:off x="2026630" y="776431"/>
              <a:ext cx="2032942" cy="202996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96" name="Google Shape;96;p4"/>
            <p:cNvSpPr/>
            <p:nvPr/>
          </p:nvSpPr>
          <p:spPr>
            <a:xfrm rot="10800000">
              <a:off x="0" y="766136"/>
              <a:ext cx="2029968" cy="2029968"/>
            </a:xfrm>
            <a:custGeom>
              <a:avLst/>
              <a:gdLst/>
              <a:ahLst/>
              <a:cxnLst/>
              <a:rect l="l" t="t" r="r" b="b"/>
              <a:pathLst>
                <a:path w="2029968" h="2029968" extrusionOk="0">
                  <a:moveTo>
                    <a:pt x="0" y="0"/>
                  </a:moveTo>
                  <a:lnTo>
                    <a:pt x="2029968" y="2029968"/>
                  </a:lnTo>
                  <a:lnTo>
                    <a:pt x="0" y="2029968"/>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97" name="Google Shape;97;p4"/>
            <p:cNvSpPr/>
            <p:nvPr/>
          </p:nvSpPr>
          <p:spPr>
            <a:xfrm rot="10800000">
              <a:off x="1351" y="0"/>
              <a:ext cx="2029968" cy="77494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98" name="Google Shape;98;p4"/>
            <p:cNvPicPr preferRelativeResize="0"/>
            <p:nvPr/>
          </p:nvPicPr>
          <p:blipFill rotWithShape="1">
            <a:blip r:embed="rId2">
              <a:alphaModFix/>
            </a:blip>
            <a:srcRect/>
            <a:stretch/>
          </p:blipFill>
          <p:spPr>
            <a:xfrm>
              <a:off x="2039471" y="2798865"/>
              <a:ext cx="2029968" cy="2029968"/>
            </a:xfrm>
            <a:prstGeom prst="rect">
              <a:avLst/>
            </a:prstGeom>
            <a:noFill/>
            <a:ln>
              <a:noFill/>
            </a:ln>
          </p:spPr>
        </p:pic>
        <p:sp>
          <p:nvSpPr>
            <p:cNvPr id="99" name="Google Shape;99;p4"/>
            <p:cNvSpPr/>
            <p:nvPr/>
          </p:nvSpPr>
          <p:spPr>
            <a:xfrm rot="10800000">
              <a:off x="2029604" y="0"/>
              <a:ext cx="2029968" cy="7845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100" name="Google Shape;100;p4" descr="A black and white striped pattern&#10;&#10;Description automatically generated with low confidence"/>
            <p:cNvPicPr preferRelativeResize="0"/>
            <p:nvPr/>
          </p:nvPicPr>
          <p:blipFill rotWithShape="1">
            <a:blip r:embed="rId3">
              <a:alphaModFix/>
            </a:blip>
            <a:srcRect/>
            <a:stretch/>
          </p:blipFill>
          <p:spPr>
            <a:xfrm rot="10800000">
              <a:off x="2035948" y="788197"/>
              <a:ext cx="2019299" cy="999451"/>
            </a:xfrm>
            <a:prstGeom prst="rect">
              <a:avLst/>
            </a:prstGeom>
            <a:noFill/>
            <a:ln>
              <a:noFill/>
            </a:ln>
          </p:spPr>
        </p:pic>
      </p:grpSp>
    </p:spTree>
    <p:extLst>
      <p:ext uri="{BB962C8B-B14F-4D97-AF65-F5344CB8AC3E}">
        <p14:creationId xmlns:p14="http://schemas.microsoft.com/office/powerpoint/2010/main" val="633589948"/>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Subtitle + Picture ">
  <p:cSld name="Title + Subtitle + Picture ">
    <p:bg>
      <p:bgPr>
        <a:solidFill>
          <a:schemeClr val="accent2"/>
        </a:solidFill>
        <a:effectLst/>
      </p:bgPr>
    </p:bg>
    <p:spTree>
      <p:nvGrpSpPr>
        <p:cNvPr id="1" name="Shape 101"/>
        <p:cNvGrpSpPr/>
        <p:nvPr/>
      </p:nvGrpSpPr>
      <p:grpSpPr>
        <a:xfrm>
          <a:off x="0" y="0"/>
          <a:ext cx="0" cy="0"/>
          <a:chOff x="0" y="0"/>
          <a:chExt cx="0" cy="0"/>
        </a:xfrm>
      </p:grpSpPr>
      <p:sp>
        <p:nvSpPr>
          <p:cNvPr id="102" name="Google Shape;102;p5"/>
          <p:cNvSpPr txBox="1">
            <a:spLocks noGrp="1"/>
          </p:cNvSpPr>
          <p:nvPr>
            <p:ph type="ctrTitle"/>
          </p:nvPr>
        </p:nvSpPr>
        <p:spPr>
          <a:xfrm>
            <a:off x="4833694" y="544285"/>
            <a:ext cx="6594768" cy="344532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4800"/>
              <a:buFont typeface="Avenir"/>
              <a:buNone/>
              <a:defRPr sz="48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5"/>
          <p:cNvSpPr txBox="1">
            <a:spLocks noGrp="1"/>
          </p:cNvSpPr>
          <p:nvPr>
            <p:ph type="subTitle" idx="1"/>
          </p:nvPr>
        </p:nvSpPr>
        <p:spPr>
          <a:xfrm>
            <a:off x="4829789" y="4130045"/>
            <a:ext cx="6594768" cy="1951523"/>
          </a:xfrm>
          <a:prstGeom prst="rect">
            <a:avLst/>
          </a:prstGeom>
          <a:noFill/>
          <a:ln>
            <a:noFill/>
          </a:ln>
        </p:spPr>
        <p:txBody>
          <a:bodyPr spcFirstLastPara="1" wrap="square" lIns="91425" tIns="45700" rIns="91425" bIns="45700" anchor="t" anchorCtr="0">
            <a:normAutofit/>
          </a:bodyPr>
          <a:lstStyle>
            <a:lvl1pPr lvl="0" algn="l">
              <a:lnSpc>
                <a:spcPct val="150000"/>
              </a:lnSpc>
              <a:spcBef>
                <a:spcPts val="0"/>
              </a:spcBef>
              <a:spcAft>
                <a:spcPts val="0"/>
              </a:spcAft>
              <a:buClr>
                <a:schemeClr val="dk2"/>
              </a:buClr>
              <a:buSzPts val="2400"/>
              <a:buNone/>
              <a:defRPr sz="2400">
                <a:solidFill>
                  <a:schemeClr val="dk2"/>
                </a:solidFill>
              </a:defRPr>
            </a:lvl1pPr>
            <a:lvl2pPr lvl="1" algn="ctr">
              <a:lnSpc>
                <a:spcPct val="100000"/>
              </a:lnSpc>
              <a:spcBef>
                <a:spcPts val="1200"/>
              </a:spcBef>
              <a:spcAft>
                <a:spcPts val="0"/>
              </a:spcAft>
              <a:buClr>
                <a:schemeClr val="dk1"/>
              </a:buClr>
              <a:buSzPts val="2000"/>
              <a:buNone/>
              <a:defRPr sz="2000"/>
            </a:lvl2pPr>
            <a:lvl3pPr lvl="2" algn="ctr">
              <a:lnSpc>
                <a:spcPct val="100000"/>
              </a:lnSpc>
              <a:spcBef>
                <a:spcPts val="1200"/>
              </a:spcBef>
              <a:spcAft>
                <a:spcPts val="0"/>
              </a:spcAft>
              <a:buClr>
                <a:schemeClr val="dk1"/>
              </a:buClr>
              <a:buSzPts val="1800"/>
              <a:buNone/>
              <a:defRPr sz="1800"/>
            </a:lvl3pPr>
            <a:lvl4pPr lvl="3" algn="ctr">
              <a:lnSpc>
                <a:spcPct val="100000"/>
              </a:lnSpc>
              <a:spcBef>
                <a:spcPts val="1200"/>
              </a:spcBef>
              <a:spcAft>
                <a:spcPts val="0"/>
              </a:spcAft>
              <a:buClr>
                <a:schemeClr val="dk1"/>
              </a:buClr>
              <a:buSzPts val="1600"/>
              <a:buNone/>
              <a:defRPr sz="1600"/>
            </a:lvl4pPr>
            <a:lvl5pPr lvl="4" algn="ctr">
              <a:lnSpc>
                <a:spcPct val="100000"/>
              </a:lnSpc>
              <a:spcBef>
                <a:spcPts val="1200"/>
              </a:spcBef>
              <a:spcAft>
                <a:spcPts val="0"/>
              </a:spcAft>
              <a:buClr>
                <a:schemeClr val="dk1"/>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4" name="Google Shape;104;p5"/>
          <p:cNvGrpSpPr/>
          <p:nvPr/>
        </p:nvGrpSpPr>
        <p:grpSpPr>
          <a:xfrm>
            <a:off x="0" y="2029167"/>
            <a:ext cx="4069439" cy="4828833"/>
            <a:chOff x="0" y="2029167"/>
            <a:chExt cx="4069439" cy="4828833"/>
          </a:xfrm>
        </p:grpSpPr>
        <p:sp>
          <p:nvSpPr>
            <p:cNvPr id="105" name="Google Shape;105;p5"/>
            <p:cNvSpPr/>
            <p:nvPr/>
          </p:nvSpPr>
          <p:spPr>
            <a:xfrm flipH="1">
              <a:off x="9867" y="4051601"/>
              <a:ext cx="2032942" cy="202996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06" name="Google Shape;106;p5"/>
            <p:cNvSpPr/>
            <p:nvPr/>
          </p:nvSpPr>
          <p:spPr>
            <a:xfrm>
              <a:off x="2039471" y="4061896"/>
              <a:ext cx="2029968" cy="2029968"/>
            </a:xfrm>
            <a:custGeom>
              <a:avLst/>
              <a:gdLst/>
              <a:ahLst/>
              <a:cxnLst/>
              <a:rect l="l" t="t" r="r" b="b"/>
              <a:pathLst>
                <a:path w="2029968" h="2029968" extrusionOk="0">
                  <a:moveTo>
                    <a:pt x="0" y="0"/>
                  </a:moveTo>
                  <a:lnTo>
                    <a:pt x="2029968" y="2029968"/>
                  </a:lnTo>
                  <a:lnTo>
                    <a:pt x="0" y="2029968"/>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07" name="Google Shape;107;p5"/>
            <p:cNvSpPr/>
            <p:nvPr/>
          </p:nvSpPr>
          <p:spPr>
            <a:xfrm>
              <a:off x="2038120" y="6083058"/>
              <a:ext cx="2029968" cy="77494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108" name="Google Shape;108;p5"/>
            <p:cNvPicPr preferRelativeResize="0"/>
            <p:nvPr/>
          </p:nvPicPr>
          <p:blipFill rotWithShape="1">
            <a:blip r:embed="rId2">
              <a:alphaModFix/>
            </a:blip>
            <a:srcRect/>
            <a:stretch/>
          </p:blipFill>
          <p:spPr>
            <a:xfrm rot="10800000">
              <a:off x="0" y="2029167"/>
              <a:ext cx="2029968" cy="2029968"/>
            </a:xfrm>
            <a:prstGeom prst="rect">
              <a:avLst/>
            </a:prstGeom>
            <a:noFill/>
            <a:ln>
              <a:noFill/>
            </a:ln>
          </p:spPr>
        </p:pic>
        <p:grpSp>
          <p:nvGrpSpPr>
            <p:cNvPr id="109" name="Google Shape;109;p5"/>
            <p:cNvGrpSpPr/>
            <p:nvPr/>
          </p:nvGrpSpPr>
          <p:grpSpPr>
            <a:xfrm>
              <a:off x="110109" y="4130046"/>
              <a:ext cx="1920240" cy="1920240"/>
              <a:chOff x="5361924" y="7472790"/>
              <a:chExt cx="1828800" cy="1828800"/>
            </a:xfrm>
          </p:grpSpPr>
          <p:grpSp>
            <p:nvGrpSpPr>
              <p:cNvPr id="110" name="Google Shape;110;p5"/>
              <p:cNvGrpSpPr/>
              <p:nvPr/>
            </p:nvGrpSpPr>
            <p:grpSpPr>
              <a:xfrm>
                <a:off x="5361924" y="7472790"/>
                <a:ext cx="1828800" cy="1828800"/>
                <a:chOff x="5361924" y="7472790"/>
                <a:chExt cx="1828800" cy="1828800"/>
              </a:xfrm>
            </p:grpSpPr>
            <p:grpSp>
              <p:nvGrpSpPr>
                <p:cNvPr id="111" name="Google Shape;111;p5"/>
                <p:cNvGrpSpPr/>
                <p:nvPr/>
              </p:nvGrpSpPr>
              <p:grpSpPr>
                <a:xfrm>
                  <a:off x="5361924" y="7472790"/>
                  <a:ext cx="1828800" cy="1828800"/>
                  <a:chOff x="5388428" y="7173291"/>
                  <a:chExt cx="1828800" cy="1828800"/>
                </a:xfrm>
              </p:grpSpPr>
              <p:grpSp>
                <p:nvGrpSpPr>
                  <p:cNvPr id="112" name="Google Shape;112;p5"/>
                  <p:cNvGrpSpPr/>
                  <p:nvPr/>
                </p:nvGrpSpPr>
                <p:grpSpPr>
                  <a:xfrm>
                    <a:off x="5388428" y="7173291"/>
                    <a:ext cx="1828800" cy="1828800"/>
                    <a:chOff x="5388428" y="7173291"/>
                    <a:chExt cx="1828800" cy="1828800"/>
                  </a:xfrm>
                </p:grpSpPr>
                <p:grpSp>
                  <p:nvGrpSpPr>
                    <p:cNvPr id="113" name="Google Shape;113;p5"/>
                    <p:cNvGrpSpPr/>
                    <p:nvPr/>
                  </p:nvGrpSpPr>
                  <p:grpSpPr>
                    <a:xfrm>
                      <a:off x="5388428" y="7173291"/>
                      <a:ext cx="1828800" cy="1828800"/>
                      <a:chOff x="5579044" y="7049770"/>
                      <a:chExt cx="1828800" cy="1828800"/>
                    </a:xfrm>
                  </p:grpSpPr>
                  <p:grpSp>
                    <p:nvGrpSpPr>
                      <p:cNvPr id="114" name="Google Shape;114;p5"/>
                      <p:cNvGrpSpPr/>
                      <p:nvPr/>
                    </p:nvGrpSpPr>
                    <p:grpSpPr>
                      <a:xfrm>
                        <a:off x="5579044" y="7049770"/>
                        <a:ext cx="1828800" cy="1828800"/>
                        <a:chOff x="5579044" y="7049770"/>
                        <a:chExt cx="1828800" cy="1828800"/>
                      </a:xfrm>
                    </p:grpSpPr>
                    <p:grpSp>
                      <p:nvGrpSpPr>
                        <p:cNvPr id="115" name="Google Shape;115;p5"/>
                        <p:cNvGrpSpPr/>
                        <p:nvPr/>
                      </p:nvGrpSpPr>
                      <p:grpSpPr>
                        <a:xfrm>
                          <a:off x="5579044" y="7049770"/>
                          <a:ext cx="1828800" cy="1828800"/>
                          <a:chOff x="5579044" y="7049770"/>
                          <a:chExt cx="1828800" cy="1828800"/>
                        </a:xfrm>
                      </p:grpSpPr>
                      <p:grpSp>
                        <p:nvGrpSpPr>
                          <p:cNvPr id="116" name="Google Shape;116;p5"/>
                          <p:cNvGrpSpPr/>
                          <p:nvPr/>
                        </p:nvGrpSpPr>
                        <p:grpSpPr>
                          <a:xfrm>
                            <a:off x="5579044" y="7049770"/>
                            <a:ext cx="1828800" cy="1828800"/>
                            <a:chOff x="5579044" y="7049770"/>
                            <a:chExt cx="1828800" cy="1828800"/>
                          </a:xfrm>
                        </p:grpSpPr>
                        <p:sp>
                          <p:nvSpPr>
                            <p:cNvPr id="117" name="Google Shape;117;p5"/>
                            <p:cNvSpPr/>
                            <p:nvPr/>
                          </p:nvSpPr>
                          <p:spPr>
                            <a:xfrm>
                              <a:off x="5579044" y="7049770"/>
                              <a:ext cx="1828800" cy="182880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118" name="Google Shape;118;p5"/>
                            <p:cNvSpPr/>
                            <p:nvPr/>
                          </p:nvSpPr>
                          <p:spPr>
                            <a:xfrm>
                              <a:off x="5647624" y="7118350"/>
                              <a:ext cx="1691640" cy="169164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119" name="Google Shape;119;p5"/>
                          <p:cNvSpPr/>
                          <p:nvPr/>
                        </p:nvSpPr>
                        <p:spPr>
                          <a:xfrm>
                            <a:off x="5716204" y="7186930"/>
                            <a:ext cx="1554480" cy="155448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120" name="Google Shape;120;p5"/>
                        <p:cNvSpPr/>
                        <p:nvPr/>
                      </p:nvSpPr>
                      <p:spPr>
                        <a:xfrm>
                          <a:off x="5784784" y="7255510"/>
                          <a:ext cx="1417320" cy="141732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121" name="Google Shape;121;p5"/>
                      <p:cNvSpPr/>
                      <p:nvPr/>
                    </p:nvSpPr>
                    <p:spPr>
                      <a:xfrm>
                        <a:off x="5853364" y="7324090"/>
                        <a:ext cx="1280160" cy="128016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122" name="Google Shape;122;p5"/>
                    <p:cNvSpPr/>
                    <p:nvPr/>
                  </p:nvSpPr>
                  <p:spPr>
                    <a:xfrm>
                      <a:off x="5731328" y="7516191"/>
                      <a:ext cx="1143000" cy="114300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123" name="Google Shape;123;p5"/>
                  <p:cNvSpPr/>
                  <p:nvPr/>
                </p:nvSpPr>
                <p:spPr>
                  <a:xfrm>
                    <a:off x="5799908" y="7584771"/>
                    <a:ext cx="1005840" cy="100584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124" name="Google Shape;124;p5"/>
                <p:cNvSpPr/>
                <p:nvPr/>
              </p:nvSpPr>
              <p:spPr>
                <a:xfrm>
                  <a:off x="5841984" y="7952850"/>
                  <a:ext cx="868680" cy="86868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125" name="Google Shape;125;p5"/>
                <p:cNvSpPr/>
                <p:nvPr/>
              </p:nvSpPr>
              <p:spPr>
                <a:xfrm>
                  <a:off x="5910564" y="8021430"/>
                  <a:ext cx="731520" cy="73152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126" name="Google Shape;126;p5"/>
                <p:cNvSpPr/>
                <p:nvPr/>
              </p:nvSpPr>
              <p:spPr>
                <a:xfrm>
                  <a:off x="5979144" y="8090010"/>
                  <a:ext cx="594360" cy="59436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127" name="Google Shape;127;p5"/>
                <p:cNvSpPr/>
                <p:nvPr/>
              </p:nvSpPr>
              <p:spPr>
                <a:xfrm>
                  <a:off x="6047724" y="8158590"/>
                  <a:ext cx="457200" cy="45720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128" name="Google Shape;128;p5"/>
                <p:cNvSpPr/>
                <p:nvPr/>
              </p:nvSpPr>
              <p:spPr>
                <a:xfrm>
                  <a:off x="6116304" y="8227170"/>
                  <a:ext cx="320040" cy="32004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129" name="Google Shape;129;p5"/>
              <p:cNvSpPr/>
              <p:nvPr/>
            </p:nvSpPr>
            <p:spPr>
              <a:xfrm>
                <a:off x="6184884" y="8295750"/>
                <a:ext cx="182880" cy="18288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130" name="Google Shape;130;p5"/>
            <p:cNvSpPr/>
            <p:nvPr/>
          </p:nvSpPr>
          <p:spPr>
            <a:xfrm>
              <a:off x="9867" y="6073440"/>
              <a:ext cx="2029968" cy="7845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31" name="Google Shape;131;p5"/>
            <p:cNvSpPr/>
            <p:nvPr/>
          </p:nvSpPr>
          <p:spPr>
            <a:xfrm>
              <a:off x="9867" y="4051601"/>
              <a:ext cx="1014984" cy="2029968"/>
            </a:xfrm>
            <a:custGeom>
              <a:avLst/>
              <a:gdLst/>
              <a:ahLst/>
              <a:cxnLst/>
              <a:rect l="l" t="t" r="r" b="b"/>
              <a:pathLst>
                <a:path w="915648" h="1828800" extrusionOk="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rgbClr val="D4D0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grpSp>
      <p:sp>
        <p:nvSpPr>
          <p:cNvPr id="132" name="Google Shape;132;p5"/>
          <p:cNvSpPr>
            <a:spLocks noGrp="1"/>
          </p:cNvSpPr>
          <p:nvPr>
            <p:ph type="pic" idx="2"/>
          </p:nvPr>
        </p:nvSpPr>
        <p:spPr>
          <a:xfrm>
            <a:off x="0" y="-1"/>
            <a:ext cx="4076118" cy="6096678"/>
          </a:xfrm>
          <a:prstGeom prst="rect">
            <a:avLst/>
          </a:prstGeom>
          <a:noFill/>
          <a:ln>
            <a:noFill/>
          </a:ln>
        </p:spPr>
      </p:sp>
    </p:spTree>
    <p:extLst>
      <p:ext uri="{BB962C8B-B14F-4D97-AF65-F5344CB8AC3E}">
        <p14:creationId xmlns:p14="http://schemas.microsoft.com/office/powerpoint/2010/main" val="3572054073"/>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1">
  <p:cSld name="Content 1">
    <p:bg>
      <p:bgPr>
        <a:solidFill>
          <a:schemeClr val="accent2"/>
        </a:solidFill>
        <a:effectLst/>
      </p:bgPr>
    </p:bg>
    <p:spTree>
      <p:nvGrpSpPr>
        <p:cNvPr id="1" name="Shape 133"/>
        <p:cNvGrpSpPr/>
        <p:nvPr/>
      </p:nvGrpSpPr>
      <p:grpSpPr>
        <a:xfrm>
          <a:off x="0" y="0"/>
          <a:ext cx="0" cy="0"/>
          <a:chOff x="0" y="0"/>
          <a:chExt cx="0" cy="0"/>
        </a:xfrm>
      </p:grpSpPr>
      <p:sp>
        <p:nvSpPr>
          <p:cNvPr id="134" name="Google Shape;134;p6"/>
          <p:cNvSpPr txBox="1">
            <a:spLocks noGrp="1"/>
          </p:cNvSpPr>
          <p:nvPr>
            <p:ph type="title"/>
          </p:nvPr>
        </p:nvSpPr>
        <p:spPr>
          <a:xfrm>
            <a:off x="762001" y="896112"/>
            <a:ext cx="6589150" cy="198870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4400"/>
              <a:buFont typeface="Avenir"/>
              <a:buNone/>
              <a:defRPr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35" name="Google Shape;135;p6"/>
          <p:cNvGrpSpPr/>
          <p:nvPr/>
        </p:nvGrpSpPr>
        <p:grpSpPr>
          <a:xfrm>
            <a:off x="8127476" y="-9144"/>
            <a:ext cx="4069095" cy="6867144"/>
            <a:chOff x="8127476" y="-9144"/>
            <a:chExt cx="4069095" cy="6867144"/>
          </a:xfrm>
        </p:grpSpPr>
        <p:sp>
          <p:nvSpPr>
            <p:cNvPr id="136" name="Google Shape;136;p6"/>
            <p:cNvSpPr/>
            <p:nvPr/>
          </p:nvSpPr>
          <p:spPr>
            <a:xfrm>
              <a:off x="10162032" y="2014436"/>
              <a:ext cx="2029968" cy="202996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37" name="Google Shape;137;p6"/>
            <p:cNvSpPr/>
            <p:nvPr/>
          </p:nvSpPr>
          <p:spPr>
            <a:xfrm rot="5400000">
              <a:off x="10160492" y="2024569"/>
              <a:ext cx="2029968" cy="2029968"/>
            </a:xfrm>
            <a:custGeom>
              <a:avLst/>
              <a:gdLst/>
              <a:ahLst/>
              <a:cxnLst/>
              <a:rect l="l" t="t" r="r" b="b"/>
              <a:pathLst>
                <a:path w="2029968" h="2029968" extrusionOk="0">
                  <a:moveTo>
                    <a:pt x="0" y="0"/>
                  </a:moveTo>
                  <a:lnTo>
                    <a:pt x="2029968" y="2029968"/>
                  </a:lnTo>
                  <a:lnTo>
                    <a:pt x="0" y="2029968"/>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38" name="Google Shape;138;p6"/>
            <p:cNvSpPr/>
            <p:nvPr/>
          </p:nvSpPr>
          <p:spPr>
            <a:xfrm>
              <a:off x="10162032" y="0"/>
              <a:ext cx="2029968" cy="2029968"/>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139" name="Google Shape;139;p6"/>
            <p:cNvPicPr preferRelativeResize="0"/>
            <p:nvPr/>
          </p:nvPicPr>
          <p:blipFill rotWithShape="1">
            <a:blip r:embed="rId2">
              <a:alphaModFix/>
            </a:blip>
            <a:srcRect/>
            <a:stretch/>
          </p:blipFill>
          <p:spPr>
            <a:xfrm rot="10800000">
              <a:off x="10162032" y="0"/>
              <a:ext cx="2029968" cy="2029968"/>
            </a:xfrm>
            <a:prstGeom prst="rect">
              <a:avLst/>
            </a:prstGeom>
            <a:noFill/>
            <a:ln>
              <a:noFill/>
            </a:ln>
          </p:spPr>
        </p:pic>
        <p:sp>
          <p:nvSpPr>
            <p:cNvPr id="140" name="Google Shape;140;p6"/>
            <p:cNvSpPr/>
            <p:nvPr/>
          </p:nvSpPr>
          <p:spPr>
            <a:xfrm>
              <a:off x="8139364" y="-7084"/>
              <a:ext cx="2029968" cy="202996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41" name="Google Shape;141;p6"/>
            <p:cNvSpPr/>
            <p:nvPr/>
          </p:nvSpPr>
          <p:spPr>
            <a:xfrm flipH="1">
              <a:off x="8127476" y="4807776"/>
              <a:ext cx="2032942" cy="202996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42" name="Google Shape;142;p6"/>
            <p:cNvSpPr/>
            <p:nvPr/>
          </p:nvSpPr>
          <p:spPr>
            <a:xfrm>
              <a:off x="10160492" y="4041539"/>
              <a:ext cx="2029968" cy="202996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143" name="Google Shape;143;p6" descr="A black and white striped pattern&#10;&#10;Description automatically generated with low confidence"/>
            <p:cNvPicPr preferRelativeResize="0"/>
            <p:nvPr/>
          </p:nvPicPr>
          <p:blipFill rotWithShape="1">
            <a:blip r:embed="rId3">
              <a:alphaModFix/>
            </a:blip>
            <a:srcRect/>
            <a:stretch/>
          </p:blipFill>
          <p:spPr>
            <a:xfrm>
              <a:off x="10177272" y="5079562"/>
              <a:ext cx="2019299" cy="999451"/>
            </a:xfrm>
            <a:prstGeom prst="rect">
              <a:avLst/>
            </a:prstGeom>
            <a:noFill/>
            <a:ln>
              <a:noFill/>
            </a:ln>
          </p:spPr>
        </p:pic>
        <p:pic>
          <p:nvPicPr>
            <p:cNvPr id="144" name="Google Shape;144;p6"/>
            <p:cNvPicPr preferRelativeResize="0"/>
            <p:nvPr/>
          </p:nvPicPr>
          <p:blipFill rotWithShape="1">
            <a:blip r:embed="rId4">
              <a:alphaModFix/>
            </a:blip>
            <a:srcRect/>
            <a:stretch/>
          </p:blipFill>
          <p:spPr>
            <a:xfrm rot="10800000">
              <a:off x="8139640" y="-9144"/>
              <a:ext cx="2029968" cy="2029968"/>
            </a:xfrm>
            <a:prstGeom prst="rect">
              <a:avLst/>
            </a:prstGeom>
            <a:noFill/>
            <a:ln>
              <a:noFill/>
            </a:ln>
          </p:spPr>
        </p:pic>
        <p:sp>
          <p:nvSpPr>
            <p:cNvPr id="145" name="Google Shape;145;p6"/>
            <p:cNvSpPr/>
            <p:nvPr/>
          </p:nvSpPr>
          <p:spPr>
            <a:xfrm>
              <a:off x="10158984" y="6016751"/>
              <a:ext cx="2029968" cy="84124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146" name="Google Shape;146;p6"/>
            <p:cNvPicPr preferRelativeResize="0"/>
            <p:nvPr/>
          </p:nvPicPr>
          <p:blipFill rotWithShape="1">
            <a:blip r:embed="rId2">
              <a:alphaModFix/>
            </a:blip>
            <a:srcRect/>
            <a:stretch/>
          </p:blipFill>
          <p:spPr>
            <a:xfrm>
              <a:off x="8131156" y="4828032"/>
              <a:ext cx="2029968" cy="2029968"/>
            </a:xfrm>
            <a:prstGeom prst="rect">
              <a:avLst/>
            </a:prstGeom>
            <a:noFill/>
            <a:ln>
              <a:noFill/>
            </a:ln>
          </p:spPr>
        </p:pic>
        <p:grpSp>
          <p:nvGrpSpPr>
            <p:cNvPr id="147" name="Google Shape;147;p6"/>
            <p:cNvGrpSpPr/>
            <p:nvPr/>
          </p:nvGrpSpPr>
          <p:grpSpPr>
            <a:xfrm>
              <a:off x="8227718" y="2092719"/>
              <a:ext cx="1920240" cy="1920240"/>
              <a:chOff x="5361924" y="7472790"/>
              <a:chExt cx="1828800" cy="1828800"/>
            </a:xfrm>
          </p:grpSpPr>
          <p:grpSp>
            <p:nvGrpSpPr>
              <p:cNvPr id="148" name="Google Shape;148;p6"/>
              <p:cNvGrpSpPr/>
              <p:nvPr/>
            </p:nvGrpSpPr>
            <p:grpSpPr>
              <a:xfrm>
                <a:off x="5361924" y="7472790"/>
                <a:ext cx="1828800" cy="1828800"/>
                <a:chOff x="5361924" y="7472790"/>
                <a:chExt cx="1828800" cy="1828800"/>
              </a:xfrm>
            </p:grpSpPr>
            <p:grpSp>
              <p:nvGrpSpPr>
                <p:cNvPr id="149" name="Google Shape;149;p6"/>
                <p:cNvGrpSpPr/>
                <p:nvPr/>
              </p:nvGrpSpPr>
              <p:grpSpPr>
                <a:xfrm>
                  <a:off x="5361924" y="7472790"/>
                  <a:ext cx="1828800" cy="1828800"/>
                  <a:chOff x="5388428" y="7173291"/>
                  <a:chExt cx="1828800" cy="1828800"/>
                </a:xfrm>
              </p:grpSpPr>
              <p:grpSp>
                <p:nvGrpSpPr>
                  <p:cNvPr id="150" name="Google Shape;150;p6"/>
                  <p:cNvGrpSpPr/>
                  <p:nvPr/>
                </p:nvGrpSpPr>
                <p:grpSpPr>
                  <a:xfrm>
                    <a:off x="5388428" y="7173291"/>
                    <a:ext cx="1828800" cy="1828800"/>
                    <a:chOff x="5388428" y="7173291"/>
                    <a:chExt cx="1828800" cy="1828800"/>
                  </a:xfrm>
                </p:grpSpPr>
                <p:grpSp>
                  <p:nvGrpSpPr>
                    <p:cNvPr id="151" name="Google Shape;151;p6"/>
                    <p:cNvGrpSpPr/>
                    <p:nvPr/>
                  </p:nvGrpSpPr>
                  <p:grpSpPr>
                    <a:xfrm>
                      <a:off x="5388428" y="7173291"/>
                      <a:ext cx="1828800" cy="1828800"/>
                      <a:chOff x="5579044" y="7049770"/>
                      <a:chExt cx="1828800" cy="1828800"/>
                    </a:xfrm>
                  </p:grpSpPr>
                  <p:grpSp>
                    <p:nvGrpSpPr>
                      <p:cNvPr id="152" name="Google Shape;152;p6"/>
                      <p:cNvGrpSpPr/>
                      <p:nvPr/>
                    </p:nvGrpSpPr>
                    <p:grpSpPr>
                      <a:xfrm>
                        <a:off x="5579044" y="7049770"/>
                        <a:ext cx="1828800" cy="1828800"/>
                        <a:chOff x="5579044" y="7049770"/>
                        <a:chExt cx="1828800" cy="1828800"/>
                      </a:xfrm>
                    </p:grpSpPr>
                    <p:grpSp>
                      <p:nvGrpSpPr>
                        <p:cNvPr id="153" name="Google Shape;153;p6"/>
                        <p:cNvGrpSpPr/>
                        <p:nvPr/>
                      </p:nvGrpSpPr>
                      <p:grpSpPr>
                        <a:xfrm>
                          <a:off x="5579044" y="7049770"/>
                          <a:ext cx="1828800" cy="1828800"/>
                          <a:chOff x="5579044" y="7049770"/>
                          <a:chExt cx="1828800" cy="1828800"/>
                        </a:xfrm>
                      </p:grpSpPr>
                      <p:grpSp>
                        <p:nvGrpSpPr>
                          <p:cNvPr id="154" name="Google Shape;154;p6"/>
                          <p:cNvGrpSpPr/>
                          <p:nvPr/>
                        </p:nvGrpSpPr>
                        <p:grpSpPr>
                          <a:xfrm>
                            <a:off x="5579044" y="7049770"/>
                            <a:ext cx="1828800" cy="1828800"/>
                            <a:chOff x="5579044" y="7049770"/>
                            <a:chExt cx="1828800" cy="1828800"/>
                          </a:xfrm>
                        </p:grpSpPr>
                        <p:sp>
                          <p:nvSpPr>
                            <p:cNvPr id="155" name="Google Shape;155;p6"/>
                            <p:cNvSpPr/>
                            <p:nvPr/>
                          </p:nvSpPr>
                          <p:spPr>
                            <a:xfrm>
                              <a:off x="5579044" y="7049770"/>
                              <a:ext cx="1828800" cy="182880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156" name="Google Shape;156;p6"/>
                            <p:cNvSpPr/>
                            <p:nvPr/>
                          </p:nvSpPr>
                          <p:spPr>
                            <a:xfrm>
                              <a:off x="5647624" y="7118350"/>
                              <a:ext cx="1691640" cy="169164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157" name="Google Shape;157;p6"/>
                          <p:cNvSpPr/>
                          <p:nvPr/>
                        </p:nvSpPr>
                        <p:spPr>
                          <a:xfrm>
                            <a:off x="5716204" y="7186930"/>
                            <a:ext cx="1554480" cy="155448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158" name="Google Shape;158;p6"/>
                        <p:cNvSpPr/>
                        <p:nvPr/>
                      </p:nvSpPr>
                      <p:spPr>
                        <a:xfrm>
                          <a:off x="5784784" y="7255510"/>
                          <a:ext cx="1417320" cy="141732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159" name="Google Shape;159;p6"/>
                      <p:cNvSpPr/>
                      <p:nvPr/>
                    </p:nvSpPr>
                    <p:spPr>
                      <a:xfrm>
                        <a:off x="5853364" y="7324090"/>
                        <a:ext cx="1280160" cy="128016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160" name="Google Shape;160;p6"/>
                    <p:cNvSpPr/>
                    <p:nvPr/>
                  </p:nvSpPr>
                  <p:spPr>
                    <a:xfrm>
                      <a:off x="5731328" y="7516191"/>
                      <a:ext cx="1143000" cy="114300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161" name="Google Shape;161;p6"/>
                  <p:cNvSpPr/>
                  <p:nvPr/>
                </p:nvSpPr>
                <p:spPr>
                  <a:xfrm>
                    <a:off x="5799908" y="7584771"/>
                    <a:ext cx="1005840" cy="100584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162" name="Google Shape;162;p6"/>
                <p:cNvSpPr/>
                <p:nvPr/>
              </p:nvSpPr>
              <p:spPr>
                <a:xfrm>
                  <a:off x="5841984" y="7952850"/>
                  <a:ext cx="868680" cy="86868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163" name="Google Shape;163;p6"/>
                <p:cNvSpPr/>
                <p:nvPr/>
              </p:nvSpPr>
              <p:spPr>
                <a:xfrm>
                  <a:off x="5910564" y="8021430"/>
                  <a:ext cx="731520" cy="73152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164" name="Google Shape;164;p6"/>
                <p:cNvSpPr/>
                <p:nvPr/>
              </p:nvSpPr>
              <p:spPr>
                <a:xfrm>
                  <a:off x="5979144" y="8090010"/>
                  <a:ext cx="594360" cy="59436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165" name="Google Shape;165;p6"/>
                <p:cNvSpPr/>
                <p:nvPr/>
              </p:nvSpPr>
              <p:spPr>
                <a:xfrm>
                  <a:off x="6047724" y="8158590"/>
                  <a:ext cx="457200" cy="45720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166" name="Google Shape;166;p6"/>
                <p:cNvSpPr/>
                <p:nvPr/>
              </p:nvSpPr>
              <p:spPr>
                <a:xfrm>
                  <a:off x="6116304" y="8227170"/>
                  <a:ext cx="320040" cy="32004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167" name="Google Shape;167;p6"/>
              <p:cNvSpPr/>
              <p:nvPr/>
            </p:nvSpPr>
            <p:spPr>
              <a:xfrm>
                <a:off x="6184884" y="8295750"/>
                <a:ext cx="182880" cy="18288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168" name="Google Shape;168;p6"/>
            <p:cNvSpPr/>
            <p:nvPr/>
          </p:nvSpPr>
          <p:spPr>
            <a:xfrm>
              <a:off x="8138160" y="4045868"/>
              <a:ext cx="2029968" cy="82296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69" name="Google Shape;169;p6"/>
            <p:cNvSpPr/>
            <p:nvPr/>
          </p:nvSpPr>
          <p:spPr>
            <a:xfrm>
              <a:off x="8138160" y="2029968"/>
              <a:ext cx="1014984" cy="2011680"/>
            </a:xfrm>
            <a:custGeom>
              <a:avLst/>
              <a:gdLst/>
              <a:ahLst/>
              <a:cxnLst/>
              <a:rect l="l" t="t" r="r" b="b"/>
              <a:pathLst>
                <a:path w="915648" h="1828800" extrusionOk="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rgbClr val="D4D0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cxnSp>
          <p:nvCxnSpPr>
            <p:cNvPr id="170" name="Google Shape;170;p6"/>
            <p:cNvCxnSpPr/>
            <p:nvPr/>
          </p:nvCxnSpPr>
          <p:spPr>
            <a:xfrm rot="10800000" flipH="1">
              <a:off x="8138160" y="2012062"/>
              <a:ext cx="3044952" cy="70"/>
            </a:xfrm>
            <a:prstGeom prst="straightConnector1">
              <a:avLst/>
            </a:prstGeom>
            <a:noFill/>
            <a:ln w="38100" cap="flat" cmpd="sng">
              <a:solidFill>
                <a:schemeClr val="dk2"/>
              </a:solidFill>
              <a:prstDash val="solid"/>
              <a:miter lim="800000"/>
              <a:headEnd type="none" w="sm" len="sm"/>
              <a:tailEnd type="none" w="sm" len="sm"/>
            </a:ln>
          </p:spPr>
        </p:cxnSp>
        <p:sp>
          <p:nvSpPr>
            <p:cNvPr id="171" name="Google Shape;171;p6"/>
            <p:cNvSpPr/>
            <p:nvPr/>
          </p:nvSpPr>
          <p:spPr>
            <a:xfrm>
              <a:off x="11055096" y="1874902"/>
              <a:ext cx="274320" cy="27432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grpSp>
      <p:sp>
        <p:nvSpPr>
          <p:cNvPr id="172" name="Google Shape;172;p6"/>
          <p:cNvSpPr txBox="1">
            <a:spLocks noGrp="1"/>
          </p:cNvSpPr>
          <p:nvPr>
            <p:ph type="dt" idx="10"/>
          </p:nvPr>
        </p:nvSpPr>
        <p:spPr>
          <a:xfrm>
            <a:off x="761295" y="6355080"/>
            <a:ext cx="109728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6"/>
          <p:cNvSpPr txBox="1">
            <a:spLocks noGrp="1"/>
          </p:cNvSpPr>
          <p:nvPr>
            <p:ph type="ftr" idx="11"/>
          </p:nvPr>
        </p:nvSpPr>
        <p:spPr>
          <a:xfrm>
            <a:off x="5499886" y="6355080"/>
            <a:ext cx="22860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6"/>
          <p:cNvSpPr txBox="1">
            <a:spLocks noGrp="1"/>
          </p:cNvSpPr>
          <p:nvPr>
            <p:ph type="sldNum" idx="12"/>
          </p:nvPr>
        </p:nvSpPr>
        <p:spPr>
          <a:xfrm>
            <a:off x="11274091" y="6355080"/>
            <a:ext cx="457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chemeClr val="lt1"/>
                </a:solidFill>
                <a:latin typeface="Avenir"/>
                <a:ea typeface="Avenir"/>
                <a:cs typeface="Avenir"/>
                <a:sym typeface="Avenir"/>
              </a:defRPr>
            </a:lvl1pPr>
            <a:lvl2pPr marL="0" lvl="1" indent="0" algn="r">
              <a:spcBef>
                <a:spcPts val="0"/>
              </a:spcBef>
              <a:buNone/>
              <a:defRPr sz="1000" b="0" i="0" u="none" strike="noStrike" cap="none">
                <a:solidFill>
                  <a:schemeClr val="lt1"/>
                </a:solidFill>
                <a:latin typeface="Avenir"/>
                <a:ea typeface="Avenir"/>
                <a:cs typeface="Avenir"/>
                <a:sym typeface="Avenir"/>
              </a:defRPr>
            </a:lvl2pPr>
            <a:lvl3pPr marL="0" lvl="2" indent="0" algn="r">
              <a:spcBef>
                <a:spcPts val="0"/>
              </a:spcBef>
              <a:buNone/>
              <a:defRPr sz="1000" b="0" i="0" u="none" strike="noStrike" cap="none">
                <a:solidFill>
                  <a:schemeClr val="lt1"/>
                </a:solidFill>
                <a:latin typeface="Avenir"/>
                <a:ea typeface="Avenir"/>
                <a:cs typeface="Avenir"/>
                <a:sym typeface="Avenir"/>
              </a:defRPr>
            </a:lvl3pPr>
            <a:lvl4pPr marL="0" lvl="3" indent="0" algn="r">
              <a:spcBef>
                <a:spcPts val="0"/>
              </a:spcBef>
              <a:buNone/>
              <a:defRPr sz="1000" b="0" i="0" u="none" strike="noStrike" cap="none">
                <a:solidFill>
                  <a:schemeClr val="lt1"/>
                </a:solidFill>
                <a:latin typeface="Avenir"/>
                <a:ea typeface="Avenir"/>
                <a:cs typeface="Avenir"/>
                <a:sym typeface="Avenir"/>
              </a:defRPr>
            </a:lvl4pPr>
            <a:lvl5pPr marL="0" lvl="4" indent="0" algn="r">
              <a:spcBef>
                <a:spcPts val="0"/>
              </a:spcBef>
              <a:buNone/>
              <a:defRPr sz="1000" b="0" i="0" u="none" strike="noStrike" cap="none">
                <a:solidFill>
                  <a:schemeClr val="lt1"/>
                </a:solidFill>
                <a:latin typeface="Avenir"/>
                <a:ea typeface="Avenir"/>
                <a:cs typeface="Avenir"/>
                <a:sym typeface="Avenir"/>
              </a:defRPr>
            </a:lvl5pPr>
            <a:lvl6pPr marL="0" lvl="5" indent="0" algn="r">
              <a:spcBef>
                <a:spcPts val="0"/>
              </a:spcBef>
              <a:buNone/>
              <a:defRPr sz="1000" b="0" i="0" u="none" strike="noStrike" cap="none">
                <a:solidFill>
                  <a:schemeClr val="lt1"/>
                </a:solidFill>
                <a:latin typeface="Avenir"/>
                <a:ea typeface="Avenir"/>
                <a:cs typeface="Avenir"/>
                <a:sym typeface="Avenir"/>
              </a:defRPr>
            </a:lvl6pPr>
            <a:lvl7pPr marL="0" lvl="6" indent="0" algn="r">
              <a:spcBef>
                <a:spcPts val="0"/>
              </a:spcBef>
              <a:buNone/>
              <a:defRPr sz="1000" b="0" i="0" u="none" strike="noStrike" cap="none">
                <a:solidFill>
                  <a:schemeClr val="lt1"/>
                </a:solidFill>
                <a:latin typeface="Avenir"/>
                <a:ea typeface="Avenir"/>
                <a:cs typeface="Avenir"/>
                <a:sym typeface="Avenir"/>
              </a:defRPr>
            </a:lvl7pPr>
            <a:lvl8pPr marL="0" lvl="7" indent="0" algn="r">
              <a:spcBef>
                <a:spcPts val="0"/>
              </a:spcBef>
              <a:buNone/>
              <a:defRPr sz="1000" b="0" i="0" u="none" strike="noStrike" cap="none">
                <a:solidFill>
                  <a:schemeClr val="lt1"/>
                </a:solidFill>
                <a:latin typeface="Avenir"/>
                <a:ea typeface="Avenir"/>
                <a:cs typeface="Avenir"/>
                <a:sym typeface="Avenir"/>
              </a:defRPr>
            </a:lvl8pPr>
            <a:lvl9pPr marL="0" lvl="8" indent="0" algn="r">
              <a:spcBef>
                <a:spcPts val="0"/>
              </a:spcBef>
              <a:buNone/>
              <a:defRPr sz="10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175" name="Google Shape;175;p6"/>
          <p:cNvSpPr txBox="1">
            <a:spLocks noGrp="1"/>
          </p:cNvSpPr>
          <p:nvPr>
            <p:ph type="body" idx="1"/>
          </p:nvPr>
        </p:nvSpPr>
        <p:spPr>
          <a:xfrm>
            <a:off x="762001" y="3058886"/>
            <a:ext cx="6597372" cy="3296194"/>
          </a:xfrm>
          <a:prstGeom prst="rect">
            <a:avLst/>
          </a:prstGeom>
          <a:noFill/>
          <a:ln>
            <a:noFill/>
          </a:ln>
        </p:spPr>
        <p:txBody>
          <a:bodyPr spcFirstLastPara="1" wrap="square" lIns="91425" tIns="45700" rIns="91425" bIns="45700" anchor="t" anchorCtr="0">
            <a:normAutofit/>
          </a:bodyPr>
          <a:lstStyle>
            <a:lvl1pPr marL="457200" lvl="0" indent="-228600" algn="l">
              <a:lnSpc>
                <a:spcPct val="111111"/>
              </a:lnSpc>
              <a:spcBef>
                <a:spcPts val="0"/>
              </a:spcBef>
              <a:spcAft>
                <a:spcPts val="0"/>
              </a:spcAft>
              <a:buClr>
                <a:schemeClr val="lt1"/>
              </a:buClr>
              <a:buSzPts val="1800"/>
              <a:buFont typeface="Arial"/>
              <a:buNone/>
              <a:defRPr sz="1800">
                <a:solidFill>
                  <a:schemeClr val="lt1"/>
                </a:solidFill>
              </a:defRPr>
            </a:lvl1pPr>
            <a:lvl2pPr marL="914400" lvl="1" indent="-342900" algn="l">
              <a:lnSpc>
                <a:spcPct val="111111"/>
              </a:lnSpc>
              <a:spcBef>
                <a:spcPts val="1200"/>
              </a:spcBef>
              <a:spcAft>
                <a:spcPts val="0"/>
              </a:spcAft>
              <a:buClr>
                <a:schemeClr val="lt1"/>
              </a:buClr>
              <a:buSzPts val="1800"/>
              <a:buChar char="•"/>
              <a:defRPr sz="1800">
                <a:solidFill>
                  <a:schemeClr val="lt1"/>
                </a:solidFill>
              </a:defRPr>
            </a:lvl2pPr>
            <a:lvl3pPr marL="1371600" lvl="2" indent="-342900" algn="l">
              <a:lnSpc>
                <a:spcPct val="111111"/>
              </a:lnSpc>
              <a:spcBef>
                <a:spcPts val="1200"/>
              </a:spcBef>
              <a:spcAft>
                <a:spcPts val="0"/>
              </a:spcAft>
              <a:buClr>
                <a:schemeClr val="lt1"/>
              </a:buClr>
              <a:buSzPts val="1800"/>
              <a:buChar char="•"/>
              <a:defRPr sz="1800">
                <a:solidFill>
                  <a:schemeClr val="lt1"/>
                </a:solidFill>
              </a:defRPr>
            </a:lvl3pPr>
            <a:lvl4pPr marL="1828800" lvl="3" indent="-342900" algn="l">
              <a:lnSpc>
                <a:spcPct val="111111"/>
              </a:lnSpc>
              <a:spcBef>
                <a:spcPts val="1200"/>
              </a:spcBef>
              <a:spcAft>
                <a:spcPts val="0"/>
              </a:spcAft>
              <a:buClr>
                <a:schemeClr val="lt1"/>
              </a:buClr>
              <a:buSzPts val="1800"/>
              <a:buChar char="•"/>
              <a:defRPr sz="1800">
                <a:solidFill>
                  <a:schemeClr val="lt1"/>
                </a:solidFill>
              </a:defRPr>
            </a:lvl4pPr>
            <a:lvl5pPr marL="2286000" lvl="4" indent="-342900" algn="l">
              <a:lnSpc>
                <a:spcPct val="111111"/>
              </a:lnSpc>
              <a:spcBef>
                <a:spcPts val="1200"/>
              </a:spcBef>
              <a:spcAft>
                <a:spcPts val="0"/>
              </a:spcAft>
              <a:buClr>
                <a:schemeClr val="lt1"/>
              </a:buClr>
              <a:buSzPts val="1800"/>
              <a:buChar char="•"/>
              <a:defRPr sz="1800">
                <a:solidFill>
                  <a:schemeClr val="lt1"/>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910245560"/>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guide id="4" pos="57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title">
  <p:cSld name="Title + Subtitle">
    <p:bg>
      <p:bgPr>
        <a:solidFill>
          <a:schemeClr val="accent3"/>
        </a:solidFill>
        <a:effectLst/>
      </p:bgPr>
    </p:bg>
    <p:spTree>
      <p:nvGrpSpPr>
        <p:cNvPr id="1" name="Shape 176"/>
        <p:cNvGrpSpPr/>
        <p:nvPr/>
      </p:nvGrpSpPr>
      <p:grpSpPr>
        <a:xfrm>
          <a:off x="0" y="0"/>
          <a:ext cx="0" cy="0"/>
          <a:chOff x="0" y="0"/>
          <a:chExt cx="0" cy="0"/>
        </a:xfrm>
      </p:grpSpPr>
      <p:grpSp>
        <p:nvGrpSpPr>
          <p:cNvPr id="177" name="Google Shape;177;p7"/>
          <p:cNvGrpSpPr/>
          <p:nvPr/>
        </p:nvGrpSpPr>
        <p:grpSpPr>
          <a:xfrm>
            <a:off x="-3045" y="-4303"/>
            <a:ext cx="7252590" cy="6862680"/>
            <a:chOff x="-3045" y="-4303"/>
            <a:chExt cx="7252590" cy="6862680"/>
          </a:xfrm>
        </p:grpSpPr>
        <p:sp>
          <p:nvSpPr>
            <p:cNvPr id="178" name="Google Shape;178;p7"/>
            <p:cNvSpPr/>
            <p:nvPr/>
          </p:nvSpPr>
          <p:spPr>
            <a:xfrm>
              <a:off x="-1146" y="4775407"/>
              <a:ext cx="2029968" cy="2077527"/>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179" name="Google Shape;179;p7"/>
            <p:cNvPicPr preferRelativeResize="0"/>
            <p:nvPr/>
          </p:nvPicPr>
          <p:blipFill rotWithShape="1">
            <a:blip r:embed="rId2">
              <a:alphaModFix/>
            </a:blip>
            <a:srcRect/>
            <a:stretch/>
          </p:blipFill>
          <p:spPr>
            <a:xfrm rot="10800000">
              <a:off x="-3045" y="-4303"/>
              <a:ext cx="2029968" cy="2029968"/>
            </a:xfrm>
            <a:prstGeom prst="rect">
              <a:avLst/>
            </a:prstGeom>
            <a:noFill/>
            <a:ln>
              <a:noFill/>
            </a:ln>
          </p:spPr>
        </p:pic>
        <p:sp>
          <p:nvSpPr>
            <p:cNvPr id="180" name="Google Shape;180;p7"/>
            <p:cNvSpPr/>
            <p:nvPr/>
          </p:nvSpPr>
          <p:spPr>
            <a:xfrm>
              <a:off x="3757" y="2033993"/>
              <a:ext cx="2029968" cy="202996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81" name="Google Shape;181;p7"/>
            <p:cNvSpPr/>
            <p:nvPr/>
          </p:nvSpPr>
          <p:spPr>
            <a:xfrm>
              <a:off x="-218" y="4059798"/>
              <a:ext cx="2029968" cy="759567"/>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82" name="Google Shape;182;p7"/>
            <p:cNvSpPr/>
            <p:nvPr/>
          </p:nvSpPr>
          <p:spPr>
            <a:xfrm>
              <a:off x="4071442" y="4058828"/>
              <a:ext cx="3178103" cy="2799549"/>
            </a:xfrm>
            <a:custGeom>
              <a:avLst/>
              <a:gdLst/>
              <a:ahLst/>
              <a:cxnLst/>
              <a:rect l="l" t="t" r="r" b="b"/>
              <a:pathLst>
                <a:path w="2029968" h="2029968" extrusionOk="0">
                  <a:moveTo>
                    <a:pt x="0" y="0"/>
                  </a:moveTo>
                  <a:lnTo>
                    <a:pt x="2029968" y="2029968"/>
                  </a:lnTo>
                  <a:lnTo>
                    <a:pt x="0" y="2029968"/>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183" name="Google Shape;183;p7"/>
            <p:cNvPicPr preferRelativeResize="0"/>
            <p:nvPr/>
          </p:nvPicPr>
          <p:blipFill rotWithShape="1">
            <a:blip r:embed="rId3">
              <a:alphaModFix/>
            </a:blip>
            <a:srcRect/>
            <a:stretch/>
          </p:blipFill>
          <p:spPr>
            <a:xfrm>
              <a:off x="2038053" y="2029625"/>
              <a:ext cx="2029878" cy="2023760"/>
            </a:xfrm>
            <a:prstGeom prst="rect">
              <a:avLst/>
            </a:prstGeom>
            <a:noFill/>
            <a:ln>
              <a:noFill/>
            </a:ln>
          </p:spPr>
        </p:pic>
        <p:pic>
          <p:nvPicPr>
            <p:cNvPr id="184" name="Google Shape;184;p7"/>
            <p:cNvPicPr preferRelativeResize="0"/>
            <p:nvPr/>
          </p:nvPicPr>
          <p:blipFill rotWithShape="1">
            <a:blip r:embed="rId4">
              <a:alphaModFix/>
            </a:blip>
            <a:srcRect/>
            <a:stretch/>
          </p:blipFill>
          <p:spPr>
            <a:xfrm>
              <a:off x="2034034" y="4055808"/>
              <a:ext cx="2029968" cy="2029968"/>
            </a:xfrm>
            <a:prstGeom prst="rect">
              <a:avLst/>
            </a:prstGeom>
            <a:noFill/>
            <a:ln>
              <a:noFill/>
            </a:ln>
          </p:spPr>
        </p:pic>
        <p:sp>
          <p:nvSpPr>
            <p:cNvPr id="185" name="Google Shape;185;p7"/>
            <p:cNvSpPr/>
            <p:nvPr/>
          </p:nvSpPr>
          <p:spPr>
            <a:xfrm>
              <a:off x="2028568" y="4060579"/>
              <a:ext cx="2029968" cy="2029968"/>
            </a:xfrm>
            <a:custGeom>
              <a:avLst/>
              <a:gdLst/>
              <a:ahLst/>
              <a:cxnLst/>
              <a:rect l="l" t="t" r="r" b="b"/>
              <a:pathLst>
                <a:path w="1828800" h="1828800" extrusionOk="0">
                  <a:moveTo>
                    <a:pt x="0" y="0"/>
                  </a:moveTo>
                  <a:lnTo>
                    <a:pt x="1828800" y="1828800"/>
                  </a:lnTo>
                  <a:lnTo>
                    <a:pt x="0" y="182880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186" name="Google Shape;186;p7"/>
            <p:cNvPicPr preferRelativeResize="0"/>
            <p:nvPr/>
          </p:nvPicPr>
          <p:blipFill rotWithShape="1">
            <a:blip r:embed="rId5">
              <a:alphaModFix/>
            </a:blip>
            <a:srcRect/>
            <a:stretch/>
          </p:blipFill>
          <p:spPr>
            <a:xfrm rot="5400000">
              <a:off x="2043950" y="4059923"/>
              <a:ext cx="2029968" cy="2029968"/>
            </a:xfrm>
            <a:prstGeom prst="rect">
              <a:avLst/>
            </a:prstGeom>
            <a:noFill/>
            <a:ln>
              <a:noFill/>
            </a:ln>
          </p:spPr>
        </p:pic>
        <p:pic>
          <p:nvPicPr>
            <p:cNvPr id="187" name="Google Shape;187;p7" descr="A black and white striped pattern&#10;&#10;Description automatically generated with low confidence"/>
            <p:cNvPicPr preferRelativeResize="0"/>
            <p:nvPr/>
          </p:nvPicPr>
          <p:blipFill rotWithShape="1">
            <a:blip r:embed="rId6">
              <a:alphaModFix/>
            </a:blip>
            <a:srcRect/>
            <a:stretch/>
          </p:blipFill>
          <p:spPr>
            <a:xfrm>
              <a:off x="1406" y="3062893"/>
              <a:ext cx="2019299" cy="999451"/>
            </a:xfrm>
            <a:prstGeom prst="rect">
              <a:avLst/>
            </a:prstGeom>
            <a:noFill/>
            <a:ln>
              <a:noFill/>
            </a:ln>
          </p:spPr>
        </p:pic>
        <p:grpSp>
          <p:nvGrpSpPr>
            <p:cNvPr id="188" name="Google Shape;188;p7"/>
            <p:cNvGrpSpPr/>
            <p:nvPr/>
          </p:nvGrpSpPr>
          <p:grpSpPr>
            <a:xfrm>
              <a:off x="4433" y="4836676"/>
              <a:ext cx="1965960" cy="1965960"/>
              <a:chOff x="5361924" y="7472790"/>
              <a:chExt cx="1828800" cy="1828800"/>
            </a:xfrm>
          </p:grpSpPr>
          <p:grpSp>
            <p:nvGrpSpPr>
              <p:cNvPr id="189" name="Google Shape;189;p7"/>
              <p:cNvGrpSpPr/>
              <p:nvPr/>
            </p:nvGrpSpPr>
            <p:grpSpPr>
              <a:xfrm>
                <a:off x="5361924" y="7472790"/>
                <a:ext cx="1828800" cy="1828800"/>
                <a:chOff x="5361924" y="7472790"/>
                <a:chExt cx="1828800" cy="1828800"/>
              </a:xfrm>
            </p:grpSpPr>
            <p:grpSp>
              <p:nvGrpSpPr>
                <p:cNvPr id="190" name="Google Shape;190;p7"/>
                <p:cNvGrpSpPr/>
                <p:nvPr/>
              </p:nvGrpSpPr>
              <p:grpSpPr>
                <a:xfrm>
                  <a:off x="5361924" y="7472790"/>
                  <a:ext cx="1828800" cy="1828800"/>
                  <a:chOff x="5388428" y="7173291"/>
                  <a:chExt cx="1828800" cy="1828800"/>
                </a:xfrm>
              </p:grpSpPr>
              <p:grpSp>
                <p:nvGrpSpPr>
                  <p:cNvPr id="191" name="Google Shape;191;p7"/>
                  <p:cNvGrpSpPr/>
                  <p:nvPr/>
                </p:nvGrpSpPr>
                <p:grpSpPr>
                  <a:xfrm>
                    <a:off x="5388428" y="7173291"/>
                    <a:ext cx="1828800" cy="1828800"/>
                    <a:chOff x="5388428" y="7173291"/>
                    <a:chExt cx="1828800" cy="1828800"/>
                  </a:xfrm>
                </p:grpSpPr>
                <p:grpSp>
                  <p:nvGrpSpPr>
                    <p:cNvPr id="192" name="Google Shape;192;p7"/>
                    <p:cNvGrpSpPr/>
                    <p:nvPr/>
                  </p:nvGrpSpPr>
                  <p:grpSpPr>
                    <a:xfrm>
                      <a:off x="5388428" y="7173291"/>
                      <a:ext cx="1828800" cy="1828800"/>
                      <a:chOff x="5579044" y="7049770"/>
                      <a:chExt cx="1828800" cy="1828800"/>
                    </a:xfrm>
                  </p:grpSpPr>
                  <p:grpSp>
                    <p:nvGrpSpPr>
                      <p:cNvPr id="193" name="Google Shape;193;p7"/>
                      <p:cNvGrpSpPr/>
                      <p:nvPr/>
                    </p:nvGrpSpPr>
                    <p:grpSpPr>
                      <a:xfrm>
                        <a:off x="5579044" y="7049770"/>
                        <a:ext cx="1828800" cy="1828800"/>
                        <a:chOff x="5579044" y="7049770"/>
                        <a:chExt cx="1828800" cy="1828800"/>
                      </a:xfrm>
                    </p:grpSpPr>
                    <p:grpSp>
                      <p:nvGrpSpPr>
                        <p:cNvPr id="194" name="Google Shape;194;p7"/>
                        <p:cNvGrpSpPr/>
                        <p:nvPr/>
                      </p:nvGrpSpPr>
                      <p:grpSpPr>
                        <a:xfrm>
                          <a:off x="5579044" y="7049770"/>
                          <a:ext cx="1828800" cy="1828800"/>
                          <a:chOff x="5579044" y="7049770"/>
                          <a:chExt cx="1828800" cy="1828800"/>
                        </a:xfrm>
                      </p:grpSpPr>
                      <p:grpSp>
                        <p:nvGrpSpPr>
                          <p:cNvPr id="195" name="Google Shape;195;p7"/>
                          <p:cNvGrpSpPr/>
                          <p:nvPr/>
                        </p:nvGrpSpPr>
                        <p:grpSpPr>
                          <a:xfrm>
                            <a:off x="5579044" y="7049770"/>
                            <a:ext cx="1828800" cy="1828800"/>
                            <a:chOff x="5579044" y="7049770"/>
                            <a:chExt cx="1828800" cy="1828800"/>
                          </a:xfrm>
                        </p:grpSpPr>
                        <p:sp>
                          <p:nvSpPr>
                            <p:cNvPr id="196" name="Google Shape;196;p7"/>
                            <p:cNvSpPr/>
                            <p:nvPr/>
                          </p:nvSpPr>
                          <p:spPr>
                            <a:xfrm>
                              <a:off x="5579044" y="7049770"/>
                              <a:ext cx="1828800" cy="1828800"/>
                            </a:xfrm>
                            <a:prstGeom prst="ellipse">
                              <a:avLst/>
                            </a:prstGeom>
                            <a:no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197" name="Google Shape;197;p7"/>
                            <p:cNvSpPr/>
                            <p:nvPr/>
                          </p:nvSpPr>
                          <p:spPr>
                            <a:xfrm>
                              <a:off x="5647624" y="7118350"/>
                              <a:ext cx="1691640" cy="1691640"/>
                            </a:xfrm>
                            <a:prstGeom prst="ellipse">
                              <a:avLst/>
                            </a:prstGeom>
                            <a:no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198" name="Google Shape;198;p7"/>
                          <p:cNvSpPr/>
                          <p:nvPr/>
                        </p:nvSpPr>
                        <p:spPr>
                          <a:xfrm>
                            <a:off x="5716204" y="7186930"/>
                            <a:ext cx="1554480" cy="1554480"/>
                          </a:xfrm>
                          <a:prstGeom prst="ellipse">
                            <a:avLst/>
                          </a:prstGeom>
                          <a:no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199" name="Google Shape;199;p7"/>
                        <p:cNvSpPr/>
                        <p:nvPr/>
                      </p:nvSpPr>
                      <p:spPr>
                        <a:xfrm>
                          <a:off x="5784784" y="7255510"/>
                          <a:ext cx="1417320" cy="1417320"/>
                        </a:xfrm>
                        <a:prstGeom prst="ellipse">
                          <a:avLst/>
                        </a:prstGeom>
                        <a:no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200" name="Google Shape;200;p7"/>
                      <p:cNvSpPr/>
                      <p:nvPr/>
                    </p:nvSpPr>
                    <p:spPr>
                      <a:xfrm>
                        <a:off x="5853364" y="7324090"/>
                        <a:ext cx="1280160" cy="1280160"/>
                      </a:xfrm>
                      <a:prstGeom prst="ellipse">
                        <a:avLst/>
                      </a:prstGeom>
                      <a:no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201" name="Google Shape;201;p7"/>
                    <p:cNvSpPr/>
                    <p:nvPr/>
                  </p:nvSpPr>
                  <p:spPr>
                    <a:xfrm>
                      <a:off x="5731328" y="7516191"/>
                      <a:ext cx="1143000" cy="1143000"/>
                    </a:xfrm>
                    <a:prstGeom prst="ellipse">
                      <a:avLst/>
                    </a:prstGeom>
                    <a:no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202" name="Google Shape;202;p7"/>
                  <p:cNvSpPr/>
                  <p:nvPr/>
                </p:nvSpPr>
                <p:spPr>
                  <a:xfrm>
                    <a:off x="5799908" y="7584771"/>
                    <a:ext cx="1005840" cy="1005840"/>
                  </a:xfrm>
                  <a:prstGeom prst="ellipse">
                    <a:avLst/>
                  </a:prstGeom>
                  <a:no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203" name="Google Shape;203;p7"/>
                <p:cNvSpPr/>
                <p:nvPr/>
              </p:nvSpPr>
              <p:spPr>
                <a:xfrm>
                  <a:off x="5841984" y="7952850"/>
                  <a:ext cx="868680" cy="868680"/>
                </a:xfrm>
                <a:prstGeom prst="ellipse">
                  <a:avLst/>
                </a:prstGeom>
                <a:no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204" name="Google Shape;204;p7"/>
                <p:cNvSpPr/>
                <p:nvPr/>
              </p:nvSpPr>
              <p:spPr>
                <a:xfrm>
                  <a:off x="5910564" y="8021430"/>
                  <a:ext cx="731520" cy="731520"/>
                </a:xfrm>
                <a:prstGeom prst="ellipse">
                  <a:avLst/>
                </a:prstGeom>
                <a:no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205" name="Google Shape;205;p7"/>
                <p:cNvSpPr/>
                <p:nvPr/>
              </p:nvSpPr>
              <p:spPr>
                <a:xfrm>
                  <a:off x="5979144" y="8090010"/>
                  <a:ext cx="594360" cy="594360"/>
                </a:xfrm>
                <a:prstGeom prst="ellipse">
                  <a:avLst/>
                </a:prstGeom>
                <a:no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206" name="Google Shape;206;p7"/>
                <p:cNvSpPr/>
                <p:nvPr/>
              </p:nvSpPr>
              <p:spPr>
                <a:xfrm>
                  <a:off x="6047724" y="8158590"/>
                  <a:ext cx="457200" cy="457200"/>
                </a:xfrm>
                <a:prstGeom prst="ellipse">
                  <a:avLst/>
                </a:prstGeom>
                <a:no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207" name="Google Shape;207;p7"/>
                <p:cNvSpPr/>
                <p:nvPr/>
              </p:nvSpPr>
              <p:spPr>
                <a:xfrm>
                  <a:off x="6116304" y="8227170"/>
                  <a:ext cx="320040" cy="320040"/>
                </a:xfrm>
                <a:prstGeom prst="ellipse">
                  <a:avLst/>
                </a:prstGeom>
                <a:no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208" name="Google Shape;208;p7"/>
              <p:cNvSpPr/>
              <p:nvPr/>
            </p:nvSpPr>
            <p:spPr>
              <a:xfrm>
                <a:off x="6184884" y="8295750"/>
                <a:ext cx="182880" cy="182880"/>
              </a:xfrm>
              <a:prstGeom prst="ellipse">
                <a:avLst/>
              </a:prstGeom>
              <a:no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209" name="Google Shape;209;p7"/>
            <p:cNvSpPr/>
            <p:nvPr/>
          </p:nvSpPr>
          <p:spPr>
            <a:xfrm rot="-5400000">
              <a:off x="506891" y="5335524"/>
              <a:ext cx="1014984" cy="2029968"/>
            </a:xfrm>
            <a:custGeom>
              <a:avLst/>
              <a:gdLst/>
              <a:ahLst/>
              <a:cxnLst/>
              <a:rect l="l" t="t" r="r" b="b"/>
              <a:pathLst>
                <a:path w="915648" h="1828800" extrusionOk="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10" name="Google Shape;210;p7"/>
            <p:cNvSpPr/>
            <p:nvPr/>
          </p:nvSpPr>
          <p:spPr>
            <a:xfrm>
              <a:off x="2028658" y="6089528"/>
              <a:ext cx="2049251" cy="76847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11" name="Google Shape;211;p7"/>
            <p:cNvSpPr/>
            <p:nvPr/>
          </p:nvSpPr>
          <p:spPr>
            <a:xfrm>
              <a:off x="3838078" y="1859479"/>
              <a:ext cx="274320" cy="27432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cxnSp>
          <p:nvCxnSpPr>
            <p:cNvPr id="212" name="Google Shape;212;p7"/>
            <p:cNvCxnSpPr/>
            <p:nvPr/>
          </p:nvCxnSpPr>
          <p:spPr>
            <a:xfrm rot="10800000" flipH="1">
              <a:off x="0" y="1990665"/>
              <a:ext cx="4023360" cy="33894"/>
            </a:xfrm>
            <a:prstGeom prst="straightConnector1">
              <a:avLst/>
            </a:prstGeom>
            <a:noFill/>
            <a:ln w="50800" cap="flat" cmpd="sng">
              <a:solidFill>
                <a:schemeClr val="dk2"/>
              </a:solidFill>
              <a:prstDash val="solid"/>
              <a:miter lim="800000"/>
              <a:headEnd type="none" w="sm" len="sm"/>
              <a:tailEnd type="none" w="sm" len="sm"/>
            </a:ln>
          </p:spPr>
        </p:cxnSp>
      </p:grpSp>
      <p:sp>
        <p:nvSpPr>
          <p:cNvPr id="213" name="Google Shape;213;p7"/>
          <p:cNvSpPr txBox="1">
            <a:spLocks noGrp="1"/>
          </p:cNvSpPr>
          <p:nvPr>
            <p:ph type="ctrTitle"/>
          </p:nvPr>
        </p:nvSpPr>
        <p:spPr>
          <a:xfrm>
            <a:off x="4974771" y="576943"/>
            <a:ext cx="6449786" cy="278550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4800"/>
              <a:buFont typeface="Avenir"/>
              <a:buNone/>
              <a:defRPr sz="48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4" name="Google Shape;214;p7"/>
          <p:cNvSpPr txBox="1">
            <a:spLocks noGrp="1"/>
          </p:cNvSpPr>
          <p:nvPr>
            <p:ph type="subTitle" idx="1"/>
          </p:nvPr>
        </p:nvSpPr>
        <p:spPr>
          <a:xfrm>
            <a:off x="4974772" y="3373686"/>
            <a:ext cx="6449785" cy="1029586"/>
          </a:xfrm>
          <a:prstGeom prst="rect">
            <a:avLst/>
          </a:prstGeom>
          <a:noFill/>
          <a:ln>
            <a:noFill/>
          </a:ln>
        </p:spPr>
        <p:txBody>
          <a:bodyPr spcFirstLastPara="1" wrap="square" lIns="91425" tIns="45700" rIns="91425" bIns="45700" anchor="t" anchorCtr="0">
            <a:normAutofit/>
          </a:bodyPr>
          <a:lstStyle>
            <a:lvl1pPr lvl="0" algn="l">
              <a:lnSpc>
                <a:spcPct val="150000"/>
              </a:lnSpc>
              <a:spcBef>
                <a:spcPts val="0"/>
              </a:spcBef>
              <a:spcAft>
                <a:spcPts val="0"/>
              </a:spcAft>
              <a:buClr>
                <a:schemeClr val="dk2"/>
              </a:buClr>
              <a:buSzPts val="2400"/>
              <a:buNone/>
              <a:defRPr sz="2400">
                <a:solidFill>
                  <a:schemeClr val="dk2"/>
                </a:solidFill>
              </a:defRPr>
            </a:lvl1pPr>
            <a:lvl2pPr lvl="1" algn="ctr">
              <a:lnSpc>
                <a:spcPct val="100000"/>
              </a:lnSpc>
              <a:spcBef>
                <a:spcPts val="1200"/>
              </a:spcBef>
              <a:spcAft>
                <a:spcPts val="0"/>
              </a:spcAft>
              <a:buClr>
                <a:schemeClr val="dk1"/>
              </a:buClr>
              <a:buSzPts val="2000"/>
              <a:buNone/>
              <a:defRPr sz="2000"/>
            </a:lvl2pPr>
            <a:lvl3pPr lvl="2" algn="ctr">
              <a:lnSpc>
                <a:spcPct val="100000"/>
              </a:lnSpc>
              <a:spcBef>
                <a:spcPts val="1200"/>
              </a:spcBef>
              <a:spcAft>
                <a:spcPts val="0"/>
              </a:spcAft>
              <a:buClr>
                <a:schemeClr val="dk1"/>
              </a:buClr>
              <a:buSzPts val="1800"/>
              <a:buNone/>
              <a:defRPr sz="1800"/>
            </a:lvl3pPr>
            <a:lvl4pPr lvl="3" algn="ctr">
              <a:lnSpc>
                <a:spcPct val="100000"/>
              </a:lnSpc>
              <a:spcBef>
                <a:spcPts val="1200"/>
              </a:spcBef>
              <a:spcAft>
                <a:spcPts val="0"/>
              </a:spcAft>
              <a:buClr>
                <a:schemeClr val="dk1"/>
              </a:buClr>
              <a:buSzPts val="1600"/>
              <a:buNone/>
              <a:defRPr sz="1600"/>
            </a:lvl4pPr>
            <a:lvl5pPr lvl="4" algn="ctr">
              <a:lnSpc>
                <a:spcPct val="100000"/>
              </a:lnSpc>
              <a:spcBef>
                <a:spcPts val="1200"/>
              </a:spcBef>
              <a:spcAft>
                <a:spcPts val="0"/>
              </a:spcAft>
              <a:buClr>
                <a:schemeClr val="dk1"/>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5" name="Google Shape;215;p7"/>
          <p:cNvSpPr txBox="1">
            <a:spLocks noGrp="1"/>
          </p:cNvSpPr>
          <p:nvPr>
            <p:ph type="dt" idx="10"/>
          </p:nvPr>
        </p:nvSpPr>
        <p:spPr>
          <a:xfrm>
            <a:off x="7519821" y="6353175"/>
            <a:ext cx="109728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7"/>
          <p:cNvSpPr txBox="1">
            <a:spLocks noGrp="1"/>
          </p:cNvSpPr>
          <p:nvPr>
            <p:ph type="ftr" idx="11"/>
          </p:nvPr>
        </p:nvSpPr>
        <p:spPr>
          <a:xfrm>
            <a:off x="8727198" y="6350000"/>
            <a:ext cx="22860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7"/>
          <p:cNvSpPr txBox="1">
            <a:spLocks noGrp="1"/>
          </p:cNvSpPr>
          <p:nvPr>
            <p:ph type="sldNum" idx="12"/>
          </p:nvPr>
        </p:nvSpPr>
        <p:spPr>
          <a:xfrm>
            <a:off x="11123295" y="6352847"/>
            <a:ext cx="457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chemeClr val="lt1"/>
                </a:solidFill>
                <a:latin typeface="Avenir"/>
                <a:ea typeface="Avenir"/>
                <a:cs typeface="Avenir"/>
                <a:sym typeface="Avenir"/>
              </a:defRPr>
            </a:lvl1pPr>
            <a:lvl2pPr marL="0" lvl="1" indent="0" algn="r">
              <a:spcBef>
                <a:spcPts val="0"/>
              </a:spcBef>
              <a:buNone/>
              <a:defRPr sz="1000" b="0" i="0" u="none" strike="noStrike" cap="none">
                <a:solidFill>
                  <a:schemeClr val="lt1"/>
                </a:solidFill>
                <a:latin typeface="Avenir"/>
                <a:ea typeface="Avenir"/>
                <a:cs typeface="Avenir"/>
                <a:sym typeface="Avenir"/>
              </a:defRPr>
            </a:lvl2pPr>
            <a:lvl3pPr marL="0" lvl="2" indent="0" algn="r">
              <a:spcBef>
                <a:spcPts val="0"/>
              </a:spcBef>
              <a:buNone/>
              <a:defRPr sz="1000" b="0" i="0" u="none" strike="noStrike" cap="none">
                <a:solidFill>
                  <a:schemeClr val="lt1"/>
                </a:solidFill>
                <a:latin typeface="Avenir"/>
                <a:ea typeface="Avenir"/>
                <a:cs typeface="Avenir"/>
                <a:sym typeface="Avenir"/>
              </a:defRPr>
            </a:lvl3pPr>
            <a:lvl4pPr marL="0" lvl="3" indent="0" algn="r">
              <a:spcBef>
                <a:spcPts val="0"/>
              </a:spcBef>
              <a:buNone/>
              <a:defRPr sz="1000" b="0" i="0" u="none" strike="noStrike" cap="none">
                <a:solidFill>
                  <a:schemeClr val="lt1"/>
                </a:solidFill>
                <a:latin typeface="Avenir"/>
                <a:ea typeface="Avenir"/>
                <a:cs typeface="Avenir"/>
                <a:sym typeface="Avenir"/>
              </a:defRPr>
            </a:lvl4pPr>
            <a:lvl5pPr marL="0" lvl="4" indent="0" algn="r">
              <a:spcBef>
                <a:spcPts val="0"/>
              </a:spcBef>
              <a:buNone/>
              <a:defRPr sz="1000" b="0" i="0" u="none" strike="noStrike" cap="none">
                <a:solidFill>
                  <a:schemeClr val="lt1"/>
                </a:solidFill>
                <a:latin typeface="Avenir"/>
                <a:ea typeface="Avenir"/>
                <a:cs typeface="Avenir"/>
                <a:sym typeface="Avenir"/>
              </a:defRPr>
            </a:lvl5pPr>
            <a:lvl6pPr marL="0" lvl="5" indent="0" algn="r">
              <a:spcBef>
                <a:spcPts val="0"/>
              </a:spcBef>
              <a:buNone/>
              <a:defRPr sz="1000" b="0" i="0" u="none" strike="noStrike" cap="none">
                <a:solidFill>
                  <a:schemeClr val="lt1"/>
                </a:solidFill>
                <a:latin typeface="Avenir"/>
                <a:ea typeface="Avenir"/>
                <a:cs typeface="Avenir"/>
                <a:sym typeface="Avenir"/>
              </a:defRPr>
            </a:lvl6pPr>
            <a:lvl7pPr marL="0" lvl="6" indent="0" algn="r">
              <a:spcBef>
                <a:spcPts val="0"/>
              </a:spcBef>
              <a:buNone/>
              <a:defRPr sz="1000" b="0" i="0" u="none" strike="noStrike" cap="none">
                <a:solidFill>
                  <a:schemeClr val="lt1"/>
                </a:solidFill>
                <a:latin typeface="Avenir"/>
                <a:ea typeface="Avenir"/>
                <a:cs typeface="Avenir"/>
                <a:sym typeface="Avenir"/>
              </a:defRPr>
            </a:lvl7pPr>
            <a:lvl8pPr marL="0" lvl="7" indent="0" algn="r">
              <a:spcBef>
                <a:spcPts val="0"/>
              </a:spcBef>
              <a:buNone/>
              <a:defRPr sz="1000" b="0" i="0" u="none" strike="noStrike" cap="none">
                <a:solidFill>
                  <a:schemeClr val="lt1"/>
                </a:solidFill>
                <a:latin typeface="Avenir"/>
                <a:ea typeface="Avenir"/>
                <a:cs typeface="Avenir"/>
                <a:sym typeface="Avenir"/>
              </a:defRPr>
            </a:lvl8pPr>
            <a:lvl9pPr marL="0" lvl="8" indent="0" algn="r">
              <a:spcBef>
                <a:spcPts val="0"/>
              </a:spcBef>
              <a:buNone/>
              <a:defRPr sz="10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87204965"/>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5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1">
  <p:cSld name="Two Content 1">
    <p:bg>
      <p:bgPr>
        <a:solidFill>
          <a:schemeClr val="dk2"/>
        </a:solidFill>
        <a:effectLst/>
      </p:bgPr>
    </p:bg>
    <p:spTree>
      <p:nvGrpSpPr>
        <p:cNvPr id="1" name="Shape 218"/>
        <p:cNvGrpSpPr/>
        <p:nvPr/>
      </p:nvGrpSpPr>
      <p:grpSpPr>
        <a:xfrm>
          <a:off x="0" y="0"/>
          <a:ext cx="0" cy="0"/>
          <a:chOff x="0" y="0"/>
          <a:chExt cx="0" cy="0"/>
        </a:xfrm>
      </p:grpSpPr>
      <p:sp>
        <p:nvSpPr>
          <p:cNvPr id="219" name="Google Shape;219;p8"/>
          <p:cNvSpPr txBox="1">
            <a:spLocks noGrp="1"/>
          </p:cNvSpPr>
          <p:nvPr>
            <p:ph type="title"/>
          </p:nvPr>
        </p:nvSpPr>
        <p:spPr>
          <a:xfrm>
            <a:off x="771736" y="896112"/>
            <a:ext cx="9389288" cy="136245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400"/>
              <a:buFont typeface="Avenir"/>
              <a:buNone/>
              <a:defRPr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20" name="Google Shape;220;p8"/>
          <p:cNvGrpSpPr/>
          <p:nvPr/>
        </p:nvGrpSpPr>
        <p:grpSpPr>
          <a:xfrm>
            <a:off x="11239499" y="0"/>
            <a:ext cx="1015984" cy="6858000"/>
            <a:chOff x="11239499" y="0"/>
            <a:chExt cx="1015984" cy="6858000"/>
          </a:xfrm>
        </p:grpSpPr>
        <p:sp>
          <p:nvSpPr>
            <p:cNvPr id="221" name="Google Shape;221;p8"/>
            <p:cNvSpPr/>
            <p:nvPr/>
          </p:nvSpPr>
          <p:spPr>
            <a:xfrm>
              <a:off x="11240499" y="4828032"/>
              <a:ext cx="1014984" cy="202996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22" name="Google Shape;222;p8"/>
            <p:cNvSpPr/>
            <p:nvPr/>
          </p:nvSpPr>
          <p:spPr>
            <a:xfrm>
              <a:off x="11240499" y="2833299"/>
              <a:ext cx="1014984" cy="202996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23" name="Google Shape;223;p8"/>
            <p:cNvSpPr/>
            <p:nvPr/>
          </p:nvSpPr>
          <p:spPr>
            <a:xfrm>
              <a:off x="11240499" y="0"/>
              <a:ext cx="1014984" cy="202996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224" name="Google Shape;224;p8" descr="A black and white striped pattern&#10;&#10;Description automatically generated with low confidence"/>
            <p:cNvPicPr preferRelativeResize="0"/>
            <p:nvPr/>
          </p:nvPicPr>
          <p:blipFill rotWithShape="1">
            <a:blip r:embed="rId2">
              <a:alphaModFix/>
            </a:blip>
            <a:srcRect/>
            <a:stretch/>
          </p:blipFill>
          <p:spPr>
            <a:xfrm rot="5400000">
              <a:off x="10777681" y="552957"/>
              <a:ext cx="1828800" cy="905164"/>
            </a:xfrm>
            <a:prstGeom prst="rect">
              <a:avLst/>
            </a:prstGeom>
            <a:noFill/>
            <a:ln>
              <a:noFill/>
            </a:ln>
          </p:spPr>
        </p:pic>
        <p:sp>
          <p:nvSpPr>
            <p:cNvPr id="225" name="Google Shape;225;p8"/>
            <p:cNvSpPr/>
            <p:nvPr/>
          </p:nvSpPr>
          <p:spPr>
            <a:xfrm>
              <a:off x="11240499" y="2029863"/>
              <a:ext cx="1014984" cy="81295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226" name="Google Shape;226;p8"/>
            <p:cNvPicPr preferRelativeResize="0"/>
            <p:nvPr/>
          </p:nvPicPr>
          <p:blipFill rotWithShape="1">
            <a:blip r:embed="rId3">
              <a:alphaModFix/>
            </a:blip>
            <a:srcRect/>
            <a:stretch/>
          </p:blipFill>
          <p:spPr>
            <a:xfrm rot="-5400000">
              <a:off x="10880040" y="5394960"/>
              <a:ext cx="1828800" cy="914400"/>
            </a:xfrm>
            <a:prstGeom prst="rect">
              <a:avLst/>
            </a:prstGeom>
            <a:noFill/>
            <a:ln>
              <a:noFill/>
            </a:ln>
          </p:spPr>
        </p:pic>
        <p:sp>
          <p:nvSpPr>
            <p:cNvPr id="227" name="Google Shape;227;p8"/>
            <p:cNvSpPr/>
            <p:nvPr/>
          </p:nvSpPr>
          <p:spPr>
            <a:xfrm>
              <a:off x="11250235" y="4949368"/>
              <a:ext cx="914400" cy="1828800"/>
            </a:xfrm>
            <a:custGeom>
              <a:avLst/>
              <a:gdLst/>
              <a:ahLst/>
              <a:cxnLst/>
              <a:rect l="l" t="t" r="r" b="b"/>
              <a:pathLst>
                <a:path w="915648" h="1828800" extrusionOk="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228" name="Google Shape;228;p8"/>
            <p:cNvPicPr preferRelativeResize="0"/>
            <p:nvPr/>
          </p:nvPicPr>
          <p:blipFill rotWithShape="1">
            <a:blip r:embed="rId4">
              <a:alphaModFix/>
            </a:blip>
            <a:srcRect/>
            <a:stretch/>
          </p:blipFill>
          <p:spPr>
            <a:xfrm rot="5400000">
              <a:off x="10793035" y="3391083"/>
              <a:ext cx="1828800" cy="914400"/>
            </a:xfrm>
            <a:prstGeom prst="rect">
              <a:avLst/>
            </a:prstGeom>
            <a:noFill/>
            <a:ln>
              <a:noFill/>
            </a:ln>
          </p:spPr>
        </p:pic>
      </p:grpSp>
      <p:sp>
        <p:nvSpPr>
          <p:cNvPr id="229" name="Google Shape;229;p8"/>
          <p:cNvSpPr txBox="1">
            <a:spLocks noGrp="1"/>
          </p:cNvSpPr>
          <p:nvPr>
            <p:ph type="dt" idx="10"/>
          </p:nvPr>
        </p:nvSpPr>
        <p:spPr>
          <a:xfrm>
            <a:off x="771735" y="6353175"/>
            <a:ext cx="109728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8"/>
          <p:cNvSpPr txBox="1">
            <a:spLocks noGrp="1"/>
          </p:cNvSpPr>
          <p:nvPr>
            <p:ph type="ftr" idx="11"/>
          </p:nvPr>
        </p:nvSpPr>
        <p:spPr>
          <a:xfrm>
            <a:off x="5424487" y="6350000"/>
            <a:ext cx="22860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8"/>
          <p:cNvSpPr txBox="1">
            <a:spLocks noGrp="1"/>
          </p:cNvSpPr>
          <p:nvPr>
            <p:ph type="sldNum" idx="12"/>
          </p:nvPr>
        </p:nvSpPr>
        <p:spPr>
          <a:xfrm>
            <a:off x="11123295" y="6356350"/>
            <a:ext cx="457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chemeClr val="lt1"/>
                </a:solidFill>
                <a:latin typeface="Avenir"/>
                <a:ea typeface="Avenir"/>
                <a:cs typeface="Avenir"/>
                <a:sym typeface="Avenir"/>
              </a:defRPr>
            </a:lvl1pPr>
            <a:lvl2pPr marL="0" lvl="1" indent="0" algn="r">
              <a:spcBef>
                <a:spcPts val="0"/>
              </a:spcBef>
              <a:buNone/>
              <a:defRPr sz="1000" b="0" i="0" u="none" strike="noStrike" cap="none">
                <a:solidFill>
                  <a:schemeClr val="lt1"/>
                </a:solidFill>
                <a:latin typeface="Avenir"/>
                <a:ea typeface="Avenir"/>
                <a:cs typeface="Avenir"/>
                <a:sym typeface="Avenir"/>
              </a:defRPr>
            </a:lvl2pPr>
            <a:lvl3pPr marL="0" lvl="2" indent="0" algn="r">
              <a:spcBef>
                <a:spcPts val="0"/>
              </a:spcBef>
              <a:buNone/>
              <a:defRPr sz="1000" b="0" i="0" u="none" strike="noStrike" cap="none">
                <a:solidFill>
                  <a:schemeClr val="lt1"/>
                </a:solidFill>
                <a:latin typeface="Avenir"/>
                <a:ea typeface="Avenir"/>
                <a:cs typeface="Avenir"/>
                <a:sym typeface="Avenir"/>
              </a:defRPr>
            </a:lvl3pPr>
            <a:lvl4pPr marL="0" lvl="3" indent="0" algn="r">
              <a:spcBef>
                <a:spcPts val="0"/>
              </a:spcBef>
              <a:buNone/>
              <a:defRPr sz="1000" b="0" i="0" u="none" strike="noStrike" cap="none">
                <a:solidFill>
                  <a:schemeClr val="lt1"/>
                </a:solidFill>
                <a:latin typeface="Avenir"/>
                <a:ea typeface="Avenir"/>
                <a:cs typeface="Avenir"/>
                <a:sym typeface="Avenir"/>
              </a:defRPr>
            </a:lvl4pPr>
            <a:lvl5pPr marL="0" lvl="4" indent="0" algn="r">
              <a:spcBef>
                <a:spcPts val="0"/>
              </a:spcBef>
              <a:buNone/>
              <a:defRPr sz="1000" b="0" i="0" u="none" strike="noStrike" cap="none">
                <a:solidFill>
                  <a:schemeClr val="lt1"/>
                </a:solidFill>
                <a:latin typeface="Avenir"/>
                <a:ea typeface="Avenir"/>
                <a:cs typeface="Avenir"/>
                <a:sym typeface="Avenir"/>
              </a:defRPr>
            </a:lvl5pPr>
            <a:lvl6pPr marL="0" lvl="5" indent="0" algn="r">
              <a:spcBef>
                <a:spcPts val="0"/>
              </a:spcBef>
              <a:buNone/>
              <a:defRPr sz="1000" b="0" i="0" u="none" strike="noStrike" cap="none">
                <a:solidFill>
                  <a:schemeClr val="lt1"/>
                </a:solidFill>
                <a:latin typeface="Avenir"/>
                <a:ea typeface="Avenir"/>
                <a:cs typeface="Avenir"/>
                <a:sym typeface="Avenir"/>
              </a:defRPr>
            </a:lvl6pPr>
            <a:lvl7pPr marL="0" lvl="6" indent="0" algn="r">
              <a:spcBef>
                <a:spcPts val="0"/>
              </a:spcBef>
              <a:buNone/>
              <a:defRPr sz="1000" b="0" i="0" u="none" strike="noStrike" cap="none">
                <a:solidFill>
                  <a:schemeClr val="lt1"/>
                </a:solidFill>
                <a:latin typeface="Avenir"/>
                <a:ea typeface="Avenir"/>
                <a:cs typeface="Avenir"/>
                <a:sym typeface="Avenir"/>
              </a:defRPr>
            </a:lvl7pPr>
            <a:lvl8pPr marL="0" lvl="7" indent="0" algn="r">
              <a:spcBef>
                <a:spcPts val="0"/>
              </a:spcBef>
              <a:buNone/>
              <a:defRPr sz="1000" b="0" i="0" u="none" strike="noStrike" cap="none">
                <a:solidFill>
                  <a:schemeClr val="lt1"/>
                </a:solidFill>
                <a:latin typeface="Avenir"/>
                <a:ea typeface="Avenir"/>
                <a:cs typeface="Avenir"/>
                <a:sym typeface="Avenir"/>
              </a:defRPr>
            </a:lvl8pPr>
            <a:lvl9pPr marL="0" lvl="8" indent="0" algn="r">
              <a:spcBef>
                <a:spcPts val="0"/>
              </a:spcBef>
              <a:buNone/>
              <a:defRPr sz="10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232" name="Google Shape;232;p8"/>
          <p:cNvSpPr txBox="1">
            <a:spLocks noGrp="1"/>
          </p:cNvSpPr>
          <p:nvPr>
            <p:ph type="body" idx="1"/>
          </p:nvPr>
        </p:nvSpPr>
        <p:spPr>
          <a:xfrm>
            <a:off x="771734" y="2590800"/>
            <a:ext cx="4515035" cy="3505200"/>
          </a:xfrm>
          <a:prstGeom prst="rect">
            <a:avLst/>
          </a:prstGeom>
          <a:noFill/>
          <a:ln>
            <a:noFill/>
          </a:ln>
        </p:spPr>
        <p:txBody>
          <a:bodyPr spcFirstLastPara="1" wrap="square" lIns="91425" tIns="45700" rIns="91425" bIns="45700" anchor="t" anchorCtr="0">
            <a:normAutofit/>
          </a:bodyPr>
          <a:lstStyle>
            <a:lvl1pPr marL="457200" lvl="0" indent="-228600" algn="l">
              <a:lnSpc>
                <a:spcPct val="111111"/>
              </a:lnSpc>
              <a:spcBef>
                <a:spcPts val="0"/>
              </a:spcBef>
              <a:spcAft>
                <a:spcPts val="0"/>
              </a:spcAft>
              <a:buClr>
                <a:schemeClr val="dk1"/>
              </a:buClr>
              <a:buSzPts val="1800"/>
              <a:buFont typeface="Arial"/>
              <a:buNone/>
              <a:defRPr sz="1800"/>
            </a:lvl1pPr>
            <a:lvl2pPr marL="914400" lvl="1" indent="-342900" algn="l">
              <a:lnSpc>
                <a:spcPct val="111111"/>
              </a:lnSpc>
              <a:spcBef>
                <a:spcPts val="1200"/>
              </a:spcBef>
              <a:spcAft>
                <a:spcPts val="0"/>
              </a:spcAft>
              <a:buClr>
                <a:schemeClr val="dk1"/>
              </a:buClr>
              <a:buSzPts val="1800"/>
              <a:buChar char="•"/>
              <a:defRPr sz="1800"/>
            </a:lvl2pPr>
            <a:lvl3pPr marL="1371600" lvl="2" indent="-342900" algn="l">
              <a:lnSpc>
                <a:spcPct val="111111"/>
              </a:lnSpc>
              <a:spcBef>
                <a:spcPts val="1200"/>
              </a:spcBef>
              <a:spcAft>
                <a:spcPts val="0"/>
              </a:spcAft>
              <a:buClr>
                <a:schemeClr val="dk1"/>
              </a:buClr>
              <a:buSzPts val="1800"/>
              <a:buChar char="•"/>
              <a:defRPr sz="1800"/>
            </a:lvl3pPr>
            <a:lvl4pPr marL="1828800" lvl="3" indent="-342900" algn="l">
              <a:lnSpc>
                <a:spcPct val="111111"/>
              </a:lnSpc>
              <a:spcBef>
                <a:spcPts val="1200"/>
              </a:spcBef>
              <a:spcAft>
                <a:spcPts val="0"/>
              </a:spcAft>
              <a:buClr>
                <a:schemeClr val="dk1"/>
              </a:buClr>
              <a:buSzPts val="1800"/>
              <a:buChar char="•"/>
              <a:defRPr sz="1800"/>
            </a:lvl4pPr>
            <a:lvl5pPr marL="2286000" lvl="4" indent="-342900" algn="l">
              <a:lnSpc>
                <a:spcPct val="111111"/>
              </a:lnSpc>
              <a:spcBef>
                <a:spcPts val="1200"/>
              </a:spcBef>
              <a:spcAft>
                <a:spcPts val="0"/>
              </a:spcAft>
              <a:buClr>
                <a:schemeClr val="dk1"/>
              </a:buClr>
              <a:buSzPts val="1800"/>
              <a:buChar char="•"/>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 name="Google Shape;233;p8"/>
          <p:cNvSpPr txBox="1">
            <a:spLocks noGrp="1"/>
          </p:cNvSpPr>
          <p:nvPr>
            <p:ph type="body" idx="2"/>
          </p:nvPr>
        </p:nvSpPr>
        <p:spPr>
          <a:xfrm>
            <a:off x="5645989" y="2590800"/>
            <a:ext cx="4515035" cy="3505200"/>
          </a:xfrm>
          <a:prstGeom prst="rect">
            <a:avLst/>
          </a:prstGeom>
          <a:noFill/>
          <a:ln>
            <a:noFill/>
          </a:ln>
        </p:spPr>
        <p:txBody>
          <a:bodyPr spcFirstLastPara="1" wrap="square" lIns="91425" tIns="45700" rIns="91425" bIns="45700" anchor="t" anchorCtr="0">
            <a:normAutofit/>
          </a:bodyPr>
          <a:lstStyle>
            <a:lvl1pPr marL="457200" lvl="0" indent="-228600" algn="l">
              <a:lnSpc>
                <a:spcPct val="111111"/>
              </a:lnSpc>
              <a:spcBef>
                <a:spcPts val="0"/>
              </a:spcBef>
              <a:spcAft>
                <a:spcPts val="0"/>
              </a:spcAft>
              <a:buClr>
                <a:schemeClr val="dk1"/>
              </a:buClr>
              <a:buSzPts val="1800"/>
              <a:buFont typeface="Arial"/>
              <a:buNone/>
              <a:defRPr sz="1800"/>
            </a:lvl1pPr>
            <a:lvl2pPr marL="914400" lvl="1" indent="-342900" algn="l">
              <a:lnSpc>
                <a:spcPct val="111111"/>
              </a:lnSpc>
              <a:spcBef>
                <a:spcPts val="1200"/>
              </a:spcBef>
              <a:spcAft>
                <a:spcPts val="0"/>
              </a:spcAft>
              <a:buClr>
                <a:schemeClr val="dk1"/>
              </a:buClr>
              <a:buSzPts val="1800"/>
              <a:buChar char="•"/>
              <a:defRPr sz="1800"/>
            </a:lvl2pPr>
            <a:lvl3pPr marL="1371600" lvl="2" indent="-342900" algn="l">
              <a:lnSpc>
                <a:spcPct val="111111"/>
              </a:lnSpc>
              <a:spcBef>
                <a:spcPts val="1200"/>
              </a:spcBef>
              <a:spcAft>
                <a:spcPts val="0"/>
              </a:spcAft>
              <a:buClr>
                <a:schemeClr val="dk1"/>
              </a:buClr>
              <a:buSzPts val="1800"/>
              <a:buChar char="•"/>
              <a:defRPr sz="1800"/>
            </a:lvl3pPr>
            <a:lvl4pPr marL="1828800" lvl="3" indent="-342900" algn="l">
              <a:lnSpc>
                <a:spcPct val="111111"/>
              </a:lnSpc>
              <a:spcBef>
                <a:spcPts val="1200"/>
              </a:spcBef>
              <a:spcAft>
                <a:spcPts val="0"/>
              </a:spcAft>
              <a:buClr>
                <a:schemeClr val="dk1"/>
              </a:buClr>
              <a:buSzPts val="1800"/>
              <a:buChar char="•"/>
              <a:defRPr sz="1800"/>
            </a:lvl4pPr>
            <a:lvl5pPr marL="2286000" lvl="4" indent="-342900" algn="l">
              <a:lnSpc>
                <a:spcPct val="111111"/>
              </a:lnSpc>
              <a:spcBef>
                <a:spcPts val="1200"/>
              </a:spcBef>
              <a:spcAft>
                <a:spcPts val="0"/>
              </a:spcAft>
              <a:buClr>
                <a:schemeClr val="dk1"/>
              </a:buClr>
              <a:buSzPts val="1800"/>
              <a:buChar char="•"/>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877182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2">
  <p:cSld name="Two Content 2">
    <p:bg>
      <p:bgPr>
        <a:solidFill>
          <a:srgbClr val="BEBAC7"/>
        </a:solidFill>
        <a:effectLst/>
      </p:bgPr>
    </p:bg>
    <p:spTree>
      <p:nvGrpSpPr>
        <p:cNvPr id="1" name="Shape 234"/>
        <p:cNvGrpSpPr/>
        <p:nvPr/>
      </p:nvGrpSpPr>
      <p:grpSpPr>
        <a:xfrm>
          <a:off x="0" y="0"/>
          <a:ext cx="0" cy="0"/>
          <a:chOff x="0" y="0"/>
          <a:chExt cx="0" cy="0"/>
        </a:xfrm>
      </p:grpSpPr>
      <p:pic>
        <p:nvPicPr>
          <p:cNvPr id="235" name="Google Shape;235;p9"/>
          <p:cNvPicPr preferRelativeResize="0"/>
          <p:nvPr/>
        </p:nvPicPr>
        <p:blipFill rotWithShape="1">
          <a:blip r:embed="rId2">
            <a:alphaModFix/>
          </a:blip>
          <a:srcRect/>
          <a:stretch/>
        </p:blipFill>
        <p:spPr>
          <a:xfrm rot="8097646">
            <a:off x="403102" y="-983359"/>
            <a:ext cx="2029968" cy="2029968"/>
          </a:xfrm>
          <a:prstGeom prst="rect">
            <a:avLst/>
          </a:prstGeom>
          <a:noFill/>
          <a:ln>
            <a:noFill/>
          </a:ln>
        </p:spPr>
      </p:pic>
      <p:sp>
        <p:nvSpPr>
          <p:cNvPr id="236" name="Google Shape;236;p9"/>
          <p:cNvSpPr/>
          <p:nvPr/>
        </p:nvSpPr>
        <p:spPr>
          <a:xfrm rot="-8091810">
            <a:off x="-1025089" y="458228"/>
            <a:ext cx="2029968" cy="2029968"/>
          </a:xfrm>
          <a:custGeom>
            <a:avLst/>
            <a:gdLst/>
            <a:ahLst/>
            <a:cxnLst/>
            <a:rect l="l" t="t" r="r" b="b"/>
            <a:pathLst>
              <a:path w="2029968" h="2029968" extrusionOk="0">
                <a:moveTo>
                  <a:pt x="0" y="0"/>
                </a:moveTo>
                <a:lnTo>
                  <a:pt x="2029968" y="2029968"/>
                </a:lnTo>
                <a:lnTo>
                  <a:pt x="0" y="2029968"/>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237" name="Google Shape;237;p9"/>
          <p:cNvPicPr preferRelativeResize="0"/>
          <p:nvPr/>
        </p:nvPicPr>
        <p:blipFill rotWithShape="1">
          <a:blip r:embed="rId3">
            <a:alphaModFix/>
          </a:blip>
          <a:srcRect/>
          <a:stretch/>
        </p:blipFill>
        <p:spPr>
          <a:xfrm rot="-2697467">
            <a:off x="407892" y="1900474"/>
            <a:ext cx="2029968" cy="2029968"/>
          </a:xfrm>
          <a:prstGeom prst="rect">
            <a:avLst/>
          </a:prstGeom>
          <a:noFill/>
          <a:ln>
            <a:noFill/>
          </a:ln>
        </p:spPr>
      </p:pic>
      <p:sp>
        <p:nvSpPr>
          <p:cNvPr id="238" name="Google Shape;238;p9"/>
          <p:cNvSpPr/>
          <p:nvPr/>
        </p:nvSpPr>
        <p:spPr>
          <a:xfrm rot="-2700000">
            <a:off x="413443" y="1923515"/>
            <a:ext cx="2029968" cy="2029968"/>
          </a:xfrm>
          <a:custGeom>
            <a:avLst/>
            <a:gdLst/>
            <a:ahLst/>
            <a:cxnLst/>
            <a:rect l="l" t="t" r="r" b="b"/>
            <a:pathLst>
              <a:path w="2029968" h="2029968" extrusionOk="0">
                <a:moveTo>
                  <a:pt x="0" y="0"/>
                </a:moveTo>
                <a:lnTo>
                  <a:pt x="2029968" y="2029968"/>
                </a:lnTo>
                <a:lnTo>
                  <a:pt x="0" y="2029968"/>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239" name="Google Shape;239;p9"/>
          <p:cNvPicPr preferRelativeResize="0"/>
          <p:nvPr/>
        </p:nvPicPr>
        <p:blipFill rotWithShape="1">
          <a:blip r:embed="rId2">
            <a:alphaModFix/>
          </a:blip>
          <a:srcRect/>
          <a:stretch/>
        </p:blipFill>
        <p:spPr>
          <a:xfrm rot="2708786">
            <a:off x="-1021285" y="3355869"/>
            <a:ext cx="2029968" cy="2029968"/>
          </a:xfrm>
          <a:prstGeom prst="rect">
            <a:avLst/>
          </a:prstGeom>
          <a:noFill/>
          <a:ln>
            <a:noFill/>
          </a:ln>
        </p:spPr>
      </p:pic>
      <p:pic>
        <p:nvPicPr>
          <p:cNvPr id="240" name="Google Shape;240;p9"/>
          <p:cNvPicPr preferRelativeResize="0"/>
          <p:nvPr/>
        </p:nvPicPr>
        <p:blipFill rotWithShape="1">
          <a:blip r:embed="rId4">
            <a:alphaModFix/>
          </a:blip>
          <a:srcRect/>
          <a:stretch/>
        </p:blipFill>
        <p:spPr>
          <a:xfrm rot="-8110773">
            <a:off x="1859807" y="3357927"/>
            <a:ext cx="2029968" cy="2029968"/>
          </a:xfrm>
          <a:prstGeom prst="rect">
            <a:avLst/>
          </a:prstGeom>
          <a:noFill/>
          <a:ln>
            <a:noFill/>
          </a:ln>
        </p:spPr>
      </p:pic>
      <p:grpSp>
        <p:nvGrpSpPr>
          <p:cNvPr id="241" name="Google Shape;241;p9"/>
          <p:cNvGrpSpPr/>
          <p:nvPr/>
        </p:nvGrpSpPr>
        <p:grpSpPr>
          <a:xfrm>
            <a:off x="-7411" y="5806395"/>
            <a:ext cx="2870810" cy="1000774"/>
            <a:chOff x="-13699" y="5839164"/>
            <a:chExt cx="2862790" cy="1000774"/>
          </a:xfrm>
        </p:grpSpPr>
        <p:sp>
          <p:nvSpPr>
            <p:cNvPr id="242" name="Google Shape;242;p9"/>
            <p:cNvSpPr/>
            <p:nvPr/>
          </p:nvSpPr>
          <p:spPr>
            <a:xfrm>
              <a:off x="-13699" y="5839164"/>
              <a:ext cx="2862790" cy="28868"/>
            </a:xfrm>
            <a:custGeom>
              <a:avLst/>
              <a:gdLst/>
              <a:ahLst/>
              <a:cxnLst/>
              <a:rect l="l" t="t" r="r" b="b"/>
              <a:pathLst>
                <a:path w="2862790" h="28868" extrusionOk="0">
                  <a:moveTo>
                    <a:pt x="0" y="0"/>
                  </a:moveTo>
                  <a:lnTo>
                    <a:pt x="2862790" y="0"/>
                  </a:lnTo>
                  <a:lnTo>
                    <a:pt x="2833921" y="28868"/>
                  </a:lnTo>
                  <a:lnTo>
                    <a:pt x="28868" y="28868"/>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43" name="Google Shape;243;p9"/>
            <p:cNvSpPr/>
            <p:nvPr/>
          </p:nvSpPr>
          <p:spPr>
            <a:xfrm>
              <a:off x="47246" y="5900109"/>
              <a:ext cx="2740900" cy="28868"/>
            </a:xfrm>
            <a:custGeom>
              <a:avLst/>
              <a:gdLst/>
              <a:ahLst/>
              <a:cxnLst/>
              <a:rect l="l" t="t" r="r" b="b"/>
              <a:pathLst>
                <a:path w="2740900" h="28868" extrusionOk="0">
                  <a:moveTo>
                    <a:pt x="0" y="0"/>
                  </a:moveTo>
                  <a:lnTo>
                    <a:pt x="2740900" y="0"/>
                  </a:lnTo>
                  <a:lnTo>
                    <a:pt x="2712032" y="28868"/>
                  </a:lnTo>
                  <a:lnTo>
                    <a:pt x="28868" y="28868"/>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44" name="Google Shape;244;p9"/>
            <p:cNvSpPr/>
            <p:nvPr/>
          </p:nvSpPr>
          <p:spPr>
            <a:xfrm>
              <a:off x="108992" y="5960251"/>
              <a:ext cx="2619012" cy="29671"/>
            </a:xfrm>
            <a:custGeom>
              <a:avLst/>
              <a:gdLst/>
              <a:ahLst/>
              <a:cxnLst/>
              <a:rect l="l" t="t" r="r" b="b"/>
              <a:pathLst>
                <a:path w="2619012" h="29671" extrusionOk="0">
                  <a:moveTo>
                    <a:pt x="0" y="0"/>
                  </a:moveTo>
                  <a:lnTo>
                    <a:pt x="2619012" y="0"/>
                  </a:lnTo>
                  <a:lnTo>
                    <a:pt x="2590143" y="28868"/>
                  </a:lnTo>
                  <a:lnTo>
                    <a:pt x="28067" y="29671"/>
                  </a:lnTo>
                  <a:lnTo>
                    <a:pt x="28869" y="28869"/>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45" name="Google Shape;245;p9"/>
            <p:cNvSpPr/>
            <p:nvPr/>
          </p:nvSpPr>
          <p:spPr>
            <a:xfrm>
              <a:off x="169937" y="6021196"/>
              <a:ext cx="2497122" cy="29670"/>
            </a:xfrm>
            <a:custGeom>
              <a:avLst/>
              <a:gdLst/>
              <a:ahLst/>
              <a:cxnLst/>
              <a:rect l="l" t="t" r="r" b="b"/>
              <a:pathLst>
                <a:path w="2497122" h="29670" extrusionOk="0">
                  <a:moveTo>
                    <a:pt x="0" y="0"/>
                  </a:moveTo>
                  <a:lnTo>
                    <a:pt x="2497122" y="0"/>
                  </a:lnTo>
                  <a:lnTo>
                    <a:pt x="2468254" y="28868"/>
                  </a:lnTo>
                  <a:lnTo>
                    <a:pt x="28066" y="29670"/>
                  </a:lnTo>
                  <a:lnTo>
                    <a:pt x="28868" y="28868"/>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46" name="Google Shape;246;p9"/>
            <p:cNvSpPr/>
            <p:nvPr/>
          </p:nvSpPr>
          <p:spPr>
            <a:xfrm>
              <a:off x="229279" y="6082140"/>
              <a:ext cx="2376837" cy="28869"/>
            </a:xfrm>
            <a:custGeom>
              <a:avLst/>
              <a:gdLst/>
              <a:ahLst/>
              <a:cxnLst/>
              <a:rect l="l" t="t" r="r" b="b"/>
              <a:pathLst>
                <a:path w="2376837" h="28869" extrusionOk="0">
                  <a:moveTo>
                    <a:pt x="0" y="0"/>
                  </a:moveTo>
                  <a:lnTo>
                    <a:pt x="2376837" y="0"/>
                  </a:lnTo>
                  <a:lnTo>
                    <a:pt x="2347968" y="28868"/>
                  </a:lnTo>
                  <a:lnTo>
                    <a:pt x="28868" y="28869"/>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47" name="Google Shape;247;p9"/>
            <p:cNvSpPr/>
            <p:nvPr/>
          </p:nvSpPr>
          <p:spPr>
            <a:xfrm>
              <a:off x="290222" y="6143085"/>
              <a:ext cx="2254948" cy="28868"/>
            </a:xfrm>
            <a:custGeom>
              <a:avLst/>
              <a:gdLst/>
              <a:ahLst/>
              <a:cxnLst/>
              <a:rect l="l" t="t" r="r" b="b"/>
              <a:pathLst>
                <a:path w="2254948" h="28868" extrusionOk="0">
                  <a:moveTo>
                    <a:pt x="0" y="0"/>
                  </a:moveTo>
                  <a:lnTo>
                    <a:pt x="2254948" y="0"/>
                  </a:lnTo>
                  <a:lnTo>
                    <a:pt x="2226080" y="28868"/>
                  </a:lnTo>
                  <a:lnTo>
                    <a:pt x="28868" y="28868"/>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48" name="Google Shape;248;p9"/>
            <p:cNvSpPr/>
            <p:nvPr/>
          </p:nvSpPr>
          <p:spPr>
            <a:xfrm>
              <a:off x="351970" y="6203227"/>
              <a:ext cx="2133059" cy="29671"/>
            </a:xfrm>
            <a:custGeom>
              <a:avLst/>
              <a:gdLst/>
              <a:ahLst/>
              <a:cxnLst/>
              <a:rect l="l" t="t" r="r" b="b"/>
              <a:pathLst>
                <a:path w="2133059" h="29671" extrusionOk="0">
                  <a:moveTo>
                    <a:pt x="2133059" y="0"/>
                  </a:moveTo>
                  <a:lnTo>
                    <a:pt x="2104190" y="28869"/>
                  </a:lnTo>
                  <a:lnTo>
                    <a:pt x="28066" y="29671"/>
                  </a:lnTo>
                  <a:lnTo>
                    <a:pt x="28868" y="28869"/>
                  </a:lnTo>
                  <a:lnTo>
                    <a:pt x="0" y="1"/>
                  </a:lnTo>
                  <a:lnTo>
                    <a:pt x="213305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49" name="Google Shape;249;p9"/>
            <p:cNvSpPr/>
            <p:nvPr/>
          </p:nvSpPr>
          <p:spPr>
            <a:xfrm>
              <a:off x="411310" y="6264172"/>
              <a:ext cx="2012774" cy="28868"/>
            </a:xfrm>
            <a:custGeom>
              <a:avLst/>
              <a:gdLst/>
              <a:ahLst/>
              <a:cxnLst/>
              <a:rect l="l" t="t" r="r" b="b"/>
              <a:pathLst>
                <a:path w="2012774" h="28868" extrusionOk="0">
                  <a:moveTo>
                    <a:pt x="0" y="0"/>
                  </a:moveTo>
                  <a:lnTo>
                    <a:pt x="2012774" y="0"/>
                  </a:lnTo>
                  <a:lnTo>
                    <a:pt x="1983905" y="28868"/>
                  </a:lnTo>
                  <a:lnTo>
                    <a:pt x="28868" y="28868"/>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50" name="Google Shape;250;p9"/>
            <p:cNvSpPr/>
            <p:nvPr/>
          </p:nvSpPr>
          <p:spPr>
            <a:xfrm>
              <a:off x="472255" y="6325117"/>
              <a:ext cx="1890884" cy="28868"/>
            </a:xfrm>
            <a:custGeom>
              <a:avLst/>
              <a:gdLst/>
              <a:ahLst/>
              <a:cxnLst/>
              <a:rect l="l" t="t" r="r" b="b"/>
              <a:pathLst>
                <a:path w="1890884" h="28868" extrusionOk="0">
                  <a:moveTo>
                    <a:pt x="0" y="0"/>
                  </a:moveTo>
                  <a:lnTo>
                    <a:pt x="1890884" y="0"/>
                  </a:lnTo>
                  <a:lnTo>
                    <a:pt x="1862016" y="28868"/>
                  </a:lnTo>
                  <a:lnTo>
                    <a:pt x="28868" y="28868"/>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51" name="Google Shape;251;p9"/>
            <p:cNvSpPr/>
            <p:nvPr/>
          </p:nvSpPr>
          <p:spPr>
            <a:xfrm>
              <a:off x="533199" y="6386061"/>
              <a:ext cx="1768996" cy="28869"/>
            </a:xfrm>
            <a:custGeom>
              <a:avLst/>
              <a:gdLst/>
              <a:ahLst/>
              <a:cxnLst/>
              <a:rect l="l" t="t" r="r" b="b"/>
              <a:pathLst>
                <a:path w="1768996" h="28869" extrusionOk="0">
                  <a:moveTo>
                    <a:pt x="0" y="0"/>
                  </a:moveTo>
                  <a:lnTo>
                    <a:pt x="1768996" y="0"/>
                  </a:lnTo>
                  <a:lnTo>
                    <a:pt x="1740128" y="28868"/>
                  </a:lnTo>
                  <a:lnTo>
                    <a:pt x="28869" y="28869"/>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52" name="Google Shape;252;p9"/>
            <p:cNvSpPr/>
            <p:nvPr/>
          </p:nvSpPr>
          <p:spPr>
            <a:xfrm>
              <a:off x="594946" y="6446204"/>
              <a:ext cx="1647106" cy="29670"/>
            </a:xfrm>
            <a:custGeom>
              <a:avLst/>
              <a:gdLst/>
              <a:ahLst/>
              <a:cxnLst/>
              <a:rect l="l" t="t" r="r" b="b"/>
              <a:pathLst>
                <a:path w="1647106" h="29670" extrusionOk="0">
                  <a:moveTo>
                    <a:pt x="0" y="0"/>
                  </a:moveTo>
                  <a:lnTo>
                    <a:pt x="1647106" y="0"/>
                  </a:lnTo>
                  <a:lnTo>
                    <a:pt x="1618238" y="28868"/>
                  </a:lnTo>
                  <a:lnTo>
                    <a:pt x="28066" y="29670"/>
                  </a:lnTo>
                  <a:lnTo>
                    <a:pt x="28868" y="28868"/>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53" name="Google Shape;253;p9"/>
            <p:cNvSpPr/>
            <p:nvPr/>
          </p:nvSpPr>
          <p:spPr>
            <a:xfrm>
              <a:off x="654287" y="6507148"/>
              <a:ext cx="1526821" cy="28869"/>
            </a:xfrm>
            <a:custGeom>
              <a:avLst/>
              <a:gdLst/>
              <a:ahLst/>
              <a:cxnLst/>
              <a:rect l="l" t="t" r="r" b="b"/>
              <a:pathLst>
                <a:path w="1526821" h="28869" extrusionOk="0">
                  <a:moveTo>
                    <a:pt x="0" y="0"/>
                  </a:moveTo>
                  <a:lnTo>
                    <a:pt x="1526821" y="0"/>
                  </a:lnTo>
                  <a:lnTo>
                    <a:pt x="1497952" y="28868"/>
                  </a:lnTo>
                  <a:lnTo>
                    <a:pt x="28868" y="28869"/>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54" name="Google Shape;254;p9"/>
            <p:cNvSpPr/>
            <p:nvPr/>
          </p:nvSpPr>
          <p:spPr>
            <a:xfrm>
              <a:off x="715231" y="6568093"/>
              <a:ext cx="1404932" cy="28868"/>
            </a:xfrm>
            <a:custGeom>
              <a:avLst/>
              <a:gdLst/>
              <a:ahLst/>
              <a:cxnLst/>
              <a:rect l="l" t="t" r="r" b="b"/>
              <a:pathLst>
                <a:path w="1404932" h="28868" extrusionOk="0">
                  <a:moveTo>
                    <a:pt x="0" y="0"/>
                  </a:moveTo>
                  <a:lnTo>
                    <a:pt x="1404932" y="0"/>
                  </a:lnTo>
                  <a:lnTo>
                    <a:pt x="1376064" y="28868"/>
                  </a:lnTo>
                  <a:lnTo>
                    <a:pt x="28868" y="28868"/>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55" name="Google Shape;255;p9"/>
            <p:cNvSpPr/>
            <p:nvPr/>
          </p:nvSpPr>
          <p:spPr>
            <a:xfrm>
              <a:off x="776977" y="6628235"/>
              <a:ext cx="1283044" cy="29671"/>
            </a:xfrm>
            <a:custGeom>
              <a:avLst/>
              <a:gdLst/>
              <a:ahLst/>
              <a:cxnLst/>
              <a:rect l="l" t="t" r="r" b="b"/>
              <a:pathLst>
                <a:path w="1283044" h="29671" extrusionOk="0">
                  <a:moveTo>
                    <a:pt x="1283044" y="0"/>
                  </a:moveTo>
                  <a:lnTo>
                    <a:pt x="1254175" y="28869"/>
                  </a:lnTo>
                  <a:lnTo>
                    <a:pt x="28067" y="29671"/>
                  </a:lnTo>
                  <a:lnTo>
                    <a:pt x="28869" y="28869"/>
                  </a:lnTo>
                  <a:lnTo>
                    <a:pt x="0" y="1"/>
                  </a:lnTo>
                  <a:lnTo>
                    <a:pt x="1283044"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56" name="Google Shape;256;p9"/>
            <p:cNvSpPr/>
            <p:nvPr/>
          </p:nvSpPr>
          <p:spPr>
            <a:xfrm>
              <a:off x="837922" y="6689180"/>
              <a:ext cx="1161154" cy="29670"/>
            </a:xfrm>
            <a:custGeom>
              <a:avLst/>
              <a:gdLst/>
              <a:ahLst/>
              <a:cxnLst/>
              <a:rect l="l" t="t" r="r" b="b"/>
              <a:pathLst>
                <a:path w="1161154" h="29670" extrusionOk="0">
                  <a:moveTo>
                    <a:pt x="0" y="0"/>
                  </a:moveTo>
                  <a:lnTo>
                    <a:pt x="1161154" y="0"/>
                  </a:lnTo>
                  <a:lnTo>
                    <a:pt x="1132285" y="28868"/>
                  </a:lnTo>
                  <a:lnTo>
                    <a:pt x="28066" y="29670"/>
                  </a:lnTo>
                  <a:lnTo>
                    <a:pt x="28868" y="28868"/>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57" name="Google Shape;257;p9"/>
            <p:cNvSpPr/>
            <p:nvPr/>
          </p:nvSpPr>
          <p:spPr>
            <a:xfrm>
              <a:off x="897263" y="6750124"/>
              <a:ext cx="1040868" cy="28869"/>
            </a:xfrm>
            <a:custGeom>
              <a:avLst/>
              <a:gdLst/>
              <a:ahLst/>
              <a:cxnLst/>
              <a:rect l="l" t="t" r="r" b="b"/>
              <a:pathLst>
                <a:path w="1040868" h="28869" extrusionOk="0">
                  <a:moveTo>
                    <a:pt x="0" y="0"/>
                  </a:moveTo>
                  <a:lnTo>
                    <a:pt x="1040868" y="0"/>
                  </a:lnTo>
                  <a:lnTo>
                    <a:pt x="1012000" y="28869"/>
                  </a:lnTo>
                  <a:lnTo>
                    <a:pt x="28868" y="28869"/>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58" name="Google Shape;258;p9"/>
            <p:cNvSpPr/>
            <p:nvPr/>
          </p:nvSpPr>
          <p:spPr>
            <a:xfrm>
              <a:off x="958207" y="6811069"/>
              <a:ext cx="918980" cy="28869"/>
            </a:xfrm>
            <a:custGeom>
              <a:avLst/>
              <a:gdLst/>
              <a:ahLst/>
              <a:cxnLst/>
              <a:rect l="l" t="t" r="r" b="b"/>
              <a:pathLst>
                <a:path w="918980" h="28869" extrusionOk="0">
                  <a:moveTo>
                    <a:pt x="0" y="0"/>
                  </a:moveTo>
                  <a:lnTo>
                    <a:pt x="918980" y="0"/>
                  </a:lnTo>
                  <a:lnTo>
                    <a:pt x="890112" y="28868"/>
                  </a:lnTo>
                  <a:lnTo>
                    <a:pt x="28869" y="28869"/>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grpSp>
      <p:sp>
        <p:nvSpPr>
          <p:cNvPr id="259" name="Google Shape;259;p9"/>
          <p:cNvSpPr/>
          <p:nvPr/>
        </p:nvSpPr>
        <p:spPr>
          <a:xfrm>
            <a:off x="1793659" y="5801762"/>
            <a:ext cx="1075475" cy="1058335"/>
          </a:xfrm>
          <a:custGeom>
            <a:avLst/>
            <a:gdLst/>
            <a:ahLst/>
            <a:cxnLst/>
            <a:rect l="l" t="t" r="r" b="b"/>
            <a:pathLst>
              <a:path w="1062720" h="1062720" extrusionOk="0">
                <a:moveTo>
                  <a:pt x="1062720" y="0"/>
                </a:moveTo>
                <a:lnTo>
                  <a:pt x="1062720" y="1062720"/>
                </a:lnTo>
                <a:lnTo>
                  <a:pt x="0" y="1062720"/>
                </a:lnTo>
                <a:lnTo>
                  <a:pt x="106272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60" name="Google Shape;260;p9"/>
          <p:cNvSpPr/>
          <p:nvPr/>
        </p:nvSpPr>
        <p:spPr>
          <a:xfrm>
            <a:off x="1035546" y="6829131"/>
            <a:ext cx="918980" cy="28869"/>
          </a:xfrm>
          <a:custGeom>
            <a:avLst/>
            <a:gdLst/>
            <a:ahLst/>
            <a:cxnLst/>
            <a:rect l="l" t="t" r="r" b="b"/>
            <a:pathLst>
              <a:path w="918980" h="28869" extrusionOk="0">
                <a:moveTo>
                  <a:pt x="0" y="0"/>
                </a:moveTo>
                <a:lnTo>
                  <a:pt x="918980" y="0"/>
                </a:lnTo>
                <a:lnTo>
                  <a:pt x="890112" y="28868"/>
                </a:lnTo>
                <a:lnTo>
                  <a:pt x="28869" y="28869"/>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61" name="Google Shape;261;p9"/>
          <p:cNvSpPr txBox="1">
            <a:spLocks noGrp="1"/>
          </p:cNvSpPr>
          <p:nvPr>
            <p:ph type="title"/>
          </p:nvPr>
        </p:nvSpPr>
        <p:spPr>
          <a:xfrm>
            <a:off x="3520440" y="896111"/>
            <a:ext cx="7889768" cy="2039341"/>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400"/>
              <a:buFont typeface="Avenir"/>
              <a:buNone/>
              <a:defRPr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9"/>
          <p:cNvSpPr txBox="1">
            <a:spLocks noGrp="1"/>
          </p:cNvSpPr>
          <p:nvPr>
            <p:ph type="body" idx="1"/>
          </p:nvPr>
        </p:nvSpPr>
        <p:spPr>
          <a:xfrm>
            <a:off x="3520440" y="3259056"/>
            <a:ext cx="2994660" cy="3006531"/>
          </a:xfrm>
          <a:prstGeom prst="rect">
            <a:avLst/>
          </a:prstGeom>
          <a:noFill/>
          <a:ln>
            <a:noFill/>
          </a:ln>
        </p:spPr>
        <p:txBody>
          <a:bodyPr spcFirstLastPara="1" wrap="square" lIns="91425" tIns="45700" rIns="91425" bIns="45700" anchor="t" anchorCtr="0">
            <a:normAutofit/>
          </a:bodyPr>
          <a:lstStyle>
            <a:lvl1pPr marL="457200" lvl="0" indent="-342900" algn="l">
              <a:lnSpc>
                <a:spcPct val="111111"/>
              </a:lnSpc>
              <a:spcBef>
                <a:spcPts val="0"/>
              </a:spcBef>
              <a:spcAft>
                <a:spcPts val="0"/>
              </a:spcAft>
              <a:buClr>
                <a:schemeClr val="dk1"/>
              </a:buClr>
              <a:buSzPts val="1800"/>
              <a:buFont typeface="Arial"/>
              <a:buChar char="•"/>
              <a:defRPr sz="1800"/>
            </a:lvl1pPr>
            <a:lvl2pPr marL="914400" lvl="1" indent="-342900" algn="l">
              <a:lnSpc>
                <a:spcPct val="111111"/>
              </a:lnSpc>
              <a:spcBef>
                <a:spcPts val="1200"/>
              </a:spcBef>
              <a:spcAft>
                <a:spcPts val="0"/>
              </a:spcAft>
              <a:buClr>
                <a:schemeClr val="dk1"/>
              </a:buClr>
              <a:buSzPts val="1800"/>
              <a:buChar char="•"/>
              <a:defRPr sz="1800"/>
            </a:lvl2pPr>
            <a:lvl3pPr marL="1371600" lvl="2" indent="-342900" algn="l">
              <a:lnSpc>
                <a:spcPct val="111111"/>
              </a:lnSpc>
              <a:spcBef>
                <a:spcPts val="1200"/>
              </a:spcBef>
              <a:spcAft>
                <a:spcPts val="0"/>
              </a:spcAft>
              <a:buClr>
                <a:schemeClr val="dk1"/>
              </a:buClr>
              <a:buSzPts val="1800"/>
              <a:buChar char="•"/>
              <a:defRPr sz="1800"/>
            </a:lvl3pPr>
            <a:lvl4pPr marL="1828800" lvl="3" indent="-342900" algn="l">
              <a:lnSpc>
                <a:spcPct val="111111"/>
              </a:lnSpc>
              <a:spcBef>
                <a:spcPts val="1200"/>
              </a:spcBef>
              <a:spcAft>
                <a:spcPts val="0"/>
              </a:spcAft>
              <a:buClr>
                <a:schemeClr val="dk1"/>
              </a:buClr>
              <a:buSzPts val="1800"/>
              <a:buChar char="•"/>
              <a:defRPr sz="1800"/>
            </a:lvl4pPr>
            <a:lvl5pPr marL="2286000" lvl="4" indent="-342900" algn="l">
              <a:lnSpc>
                <a:spcPct val="111111"/>
              </a:lnSpc>
              <a:spcBef>
                <a:spcPts val="1200"/>
              </a:spcBef>
              <a:spcAft>
                <a:spcPts val="0"/>
              </a:spcAft>
              <a:buClr>
                <a:schemeClr val="dk1"/>
              </a:buClr>
              <a:buSzPts val="1800"/>
              <a:buChar char="•"/>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9"/>
          <p:cNvSpPr txBox="1">
            <a:spLocks noGrp="1"/>
          </p:cNvSpPr>
          <p:nvPr>
            <p:ph type="body" idx="2"/>
          </p:nvPr>
        </p:nvSpPr>
        <p:spPr>
          <a:xfrm>
            <a:off x="6826432" y="3253740"/>
            <a:ext cx="4580088" cy="3006531"/>
          </a:xfrm>
          <a:prstGeom prst="rect">
            <a:avLst/>
          </a:prstGeom>
          <a:noFill/>
          <a:ln>
            <a:noFill/>
          </a:ln>
        </p:spPr>
        <p:txBody>
          <a:bodyPr spcFirstLastPara="1" wrap="square" lIns="91425" tIns="45700" rIns="91425" bIns="45700" anchor="t" anchorCtr="0">
            <a:normAutofit/>
          </a:bodyPr>
          <a:lstStyle>
            <a:lvl1pPr marL="457200" lvl="0" indent="-228600" algn="l">
              <a:lnSpc>
                <a:spcPct val="111111"/>
              </a:lnSpc>
              <a:spcBef>
                <a:spcPts val="0"/>
              </a:spcBef>
              <a:spcAft>
                <a:spcPts val="0"/>
              </a:spcAft>
              <a:buClr>
                <a:schemeClr val="dk1"/>
              </a:buClr>
              <a:buSzPts val="1800"/>
              <a:buNone/>
              <a:defRPr sz="1800"/>
            </a:lvl1pPr>
            <a:lvl2pPr marL="914400" lvl="1" indent="-342900" algn="l">
              <a:lnSpc>
                <a:spcPct val="111111"/>
              </a:lnSpc>
              <a:spcBef>
                <a:spcPts val="1200"/>
              </a:spcBef>
              <a:spcAft>
                <a:spcPts val="0"/>
              </a:spcAft>
              <a:buClr>
                <a:schemeClr val="dk1"/>
              </a:buClr>
              <a:buSzPts val="1800"/>
              <a:buChar char="•"/>
              <a:defRPr sz="1800"/>
            </a:lvl2pPr>
            <a:lvl3pPr marL="1371600" lvl="2" indent="-342900" algn="l">
              <a:lnSpc>
                <a:spcPct val="111111"/>
              </a:lnSpc>
              <a:spcBef>
                <a:spcPts val="1200"/>
              </a:spcBef>
              <a:spcAft>
                <a:spcPts val="0"/>
              </a:spcAft>
              <a:buClr>
                <a:schemeClr val="dk1"/>
              </a:buClr>
              <a:buSzPts val="1800"/>
              <a:buChar char="•"/>
              <a:defRPr sz="1800"/>
            </a:lvl3pPr>
            <a:lvl4pPr marL="1828800" lvl="3" indent="-342900" algn="l">
              <a:lnSpc>
                <a:spcPct val="111111"/>
              </a:lnSpc>
              <a:spcBef>
                <a:spcPts val="1200"/>
              </a:spcBef>
              <a:spcAft>
                <a:spcPts val="0"/>
              </a:spcAft>
              <a:buClr>
                <a:schemeClr val="dk1"/>
              </a:buClr>
              <a:buSzPts val="1800"/>
              <a:buChar char="•"/>
              <a:defRPr sz="1800"/>
            </a:lvl4pPr>
            <a:lvl5pPr marL="2286000" lvl="4" indent="-342900" algn="l">
              <a:lnSpc>
                <a:spcPct val="111111"/>
              </a:lnSpc>
              <a:spcBef>
                <a:spcPts val="1200"/>
              </a:spcBef>
              <a:spcAft>
                <a:spcPts val="0"/>
              </a:spcAft>
              <a:buClr>
                <a:schemeClr val="dk1"/>
              </a:buClr>
              <a:buSzPts val="1800"/>
              <a:buChar char="•"/>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4" name="Google Shape;264;p9"/>
          <p:cNvSpPr txBox="1">
            <a:spLocks noGrp="1"/>
          </p:cNvSpPr>
          <p:nvPr>
            <p:ph type="dt" idx="10"/>
          </p:nvPr>
        </p:nvSpPr>
        <p:spPr>
          <a:xfrm>
            <a:off x="3523723" y="6353175"/>
            <a:ext cx="109728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5" name="Google Shape;265;p9"/>
          <p:cNvSpPr txBox="1">
            <a:spLocks noGrp="1"/>
          </p:cNvSpPr>
          <p:nvPr>
            <p:ph type="ftr" idx="11"/>
          </p:nvPr>
        </p:nvSpPr>
        <p:spPr>
          <a:xfrm>
            <a:off x="6642161" y="6350000"/>
            <a:ext cx="22860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6" name="Google Shape;266;p9"/>
          <p:cNvSpPr txBox="1">
            <a:spLocks noGrp="1"/>
          </p:cNvSpPr>
          <p:nvPr>
            <p:ph type="sldNum" idx="12"/>
          </p:nvPr>
        </p:nvSpPr>
        <p:spPr>
          <a:xfrm>
            <a:off x="10949320" y="6356350"/>
            <a:ext cx="457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3F3F3F"/>
                </a:solidFill>
                <a:latin typeface="Avenir"/>
                <a:ea typeface="Avenir"/>
                <a:cs typeface="Avenir"/>
                <a:sym typeface="Avenir"/>
              </a:defRPr>
            </a:lvl1pPr>
            <a:lvl2pPr marL="0" lvl="1" indent="0" algn="r">
              <a:spcBef>
                <a:spcPts val="0"/>
              </a:spcBef>
              <a:buNone/>
              <a:defRPr sz="1000" b="0" i="0" u="none" strike="noStrike" cap="none">
                <a:solidFill>
                  <a:srgbClr val="3F3F3F"/>
                </a:solidFill>
                <a:latin typeface="Avenir"/>
                <a:ea typeface="Avenir"/>
                <a:cs typeface="Avenir"/>
                <a:sym typeface="Avenir"/>
              </a:defRPr>
            </a:lvl2pPr>
            <a:lvl3pPr marL="0" lvl="2" indent="0" algn="r">
              <a:spcBef>
                <a:spcPts val="0"/>
              </a:spcBef>
              <a:buNone/>
              <a:defRPr sz="1000" b="0" i="0" u="none" strike="noStrike" cap="none">
                <a:solidFill>
                  <a:srgbClr val="3F3F3F"/>
                </a:solidFill>
                <a:latin typeface="Avenir"/>
                <a:ea typeface="Avenir"/>
                <a:cs typeface="Avenir"/>
                <a:sym typeface="Avenir"/>
              </a:defRPr>
            </a:lvl3pPr>
            <a:lvl4pPr marL="0" lvl="3" indent="0" algn="r">
              <a:spcBef>
                <a:spcPts val="0"/>
              </a:spcBef>
              <a:buNone/>
              <a:defRPr sz="1000" b="0" i="0" u="none" strike="noStrike" cap="none">
                <a:solidFill>
                  <a:srgbClr val="3F3F3F"/>
                </a:solidFill>
                <a:latin typeface="Avenir"/>
                <a:ea typeface="Avenir"/>
                <a:cs typeface="Avenir"/>
                <a:sym typeface="Avenir"/>
              </a:defRPr>
            </a:lvl4pPr>
            <a:lvl5pPr marL="0" lvl="4" indent="0" algn="r">
              <a:spcBef>
                <a:spcPts val="0"/>
              </a:spcBef>
              <a:buNone/>
              <a:defRPr sz="1000" b="0" i="0" u="none" strike="noStrike" cap="none">
                <a:solidFill>
                  <a:srgbClr val="3F3F3F"/>
                </a:solidFill>
                <a:latin typeface="Avenir"/>
                <a:ea typeface="Avenir"/>
                <a:cs typeface="Avenir"/>
                <a:sym typeface="Avenir"/>
              </a:defRPr>
            </a:lvl5pPr>
            <a:lvl6pPr marL="0" lvl="5" indent="0" algn="r">
              <a:spcBef>
                <a:spcPts val="0"/>
              </a:spcBef>
              <a:buNone/>
              <a:defRPr sz="1000" b="0" i="0" u="none" strike="noStrike" cap="none">
                <a:solidFill>
                  <a:srgbClr val="3F3F3F"/>
                </a:solidFill>
                <a:latin typeface="Avenir"/>
                <a:ea typeface="Avenir"/>
                <a:cs typeface="Avenir"/>
                <a:sym typeface="Avenir"/>
              </a:defRPr>
            </a:lvl6pPr>
            <a:lvl7pPr marL="0" lvl="6" indent="0" algn="r">
              <a:spcBef>
                <a:spcPts val="0"/>
              </a:spcBef>
              <a:buNone/>
              <a:defRPr sz="1000" b="0" i="0" u="none" strike="noStrike" cap="none">
                <a:solidFill>
                  <a:srgbClr val="3F3F3F"/>
                </a:solidFill>
                <a:latin typeface="Avenir"/>
                <a:ea typeface="Avenir"/>
                <a:cs typeface="Avenir"/>
                <a:sym typeface="Avenir"/>
              </a:defRPr>
            </a:lvl7pPr>
            <a:lvl8pPr marL="0" lvl="7" indent="0" algn="r">
              <a:spcBef>
                <a:spcPts val="0"/>
              </a:spcBef>
              <a:buNone/>
              <a:defRPr sz="1000" b="0" i="0" u="none" strike="noStrike" cap="none">
                <a:solidFill>
                  <a:srgbClr val="3F3F3F"/>
                </a:solidFill>
                <a:latin typeface="Avenir"/>
                <a:ea typeface="Avenir"/>
                <a:cs typeface="Avenir"/>
                <a:sym typeface="Avenir"/>
              </a:defRPr>
            </a:lvl8pPr>
            <a:lvl9pPr marL="0" lvl="8" indent="0" algn="r">
              <a:spcBef>
                <a:spcPts val="0"/>
              </a:spcBef>
              <a:buNone/>
              <a:defRPr sz="1000" b="0" i="0" u="none" strike="noStrike" cap="none">
                <a:solidFill>
                  <a:srgbClr val="3F3F3F"/>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1543753"/>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3D5F-A917-EDA2-02CA-A60FD93746F5}"/>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CB25315-C872-4185-C3E1-90C8F650E6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61FA27AD-ABEB-1BE9-4E21-D38479363630}"/>
              </a:ext>
            </a:extLst>
          </p:cNvPr>
          <p:cNvSpPr>
            <a:spLocks noGrp="1"/>
          </p:cNvSpPr>
          <p:nvPr>
            <p:ph type="dt" sz="half" idx="10"/>
          </p:nvPr>
        </p:nvSpPr>
        <p:spPr/>
        <p:txBody>
          <a:bodyPr/>
          <a:lstStyle/>
          <a:p>
            <a:fld id="{8FE7CF21-646E-482D-B168-E9D35FC51D11}" type="datetimeFigureOut">
              <a:rPr lang="he-IL" smtClean="0"/>
              <a:t>כ"ה/אב/תשפ"ה</a:t>
            </a:fld>
            <a:endParaRPr lang="he-IL"/>
          </a:p>
        </p:txBody>
      </p:sp>
      <p:sp>
        <p:nvSpPr>
          <p:cNvPr id="5" name="Footer Placeholder 4">
            <a:extLst>
              <a:ext uri="{FF2B5EF4-FFF2-40B4-BE49-F238E27FC236}">
                <a16:creationId xmlns:a16="http://schemas.microsoft.com/office/drawing/2014/main" id="{BA5697F2-307C-4B49-BB2C-090391852B8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70AEB9A-4C27-9F2F-2E6A-FDAB2AFFB8BC}"/>
              </a:ext>
            </a:extLst>
          </p:cNvPr>
          <p:cNvSpPr>
            <a:spLocks noGrp="1"/>
          </p:cNvSpPr>
          <p:nvPr>
            <p:ph type="sldNum" sz="quarter" idx="12"/>
          </p:nvPr>
        </p:nvSpPr>
        <p:spPr/>
        <p:txBody>
          <a:bodyPr/>
          <a:lstStyle/>
          <a:p>
            <a:fld id="{C1D5EB1F-BE6F-4140-9A5E-BD4AB10BEA60}" type="slidenum">
              <a:rPr lang="he-IL" smtClean="0"/>
              <a:t>‹#›</a:t>
            </a:fld>
            <a:endParaRPr lang="he-IL"/>
          </a:p>
        </p:txBody>
      </p:sp>
    </p:spTree>
    <p:extLst>
      <p:ext uri="{BB962C8B-B14F-4D97-AF65-F5344CB8AC3E}">
        <p14:creationId xmlns:p14="http://schemas.microsoft.com/office/powerpoint/2010/main" val="2736931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 Picture">
  <p:cSld name="Content + Picture">
    <p:bg>
      <p:bgPr>
        <a:solidFill>
          <a:schemeClr val="accent2"/>
        </a:solidFill>
        <a:effectLst/>
      </p:bgPr>
    </p:bg>
    <p:spTree>
      <p:nvGrpSpPr>
        <p:cNvPr id="1" name="Shape 267"/>
        <p:cNvGrpSpPr/>
        <p:nvPr/>
      </p:nvGrpSpPr>
      <p:grpSpPr>
        <a:xfrm>
          <a:off x="0" y="0"/>
          <a:ext cx="0" cy="0"/>
          <a:chOff x="0" y="0"/>
          <a:chExt cx="0" cy="0"/>
        </a:xfrm>
      </p:grpSpPr>
      <p:sp>
        <p:nvSpPr>
          <p:cNvPr id="268" name="Google Shape;268;p10"/>
          <p:cNvSpPr txBox="1">
            <a:spLocks noGrp="1"/>
          </p:cNvSpPr>
          <p:nvPr>
            <p:ph type="title"/>
          </p:nvPr>
        </p:nvSpPr>
        <p:spPr>
          <a:xfrm>
            <a:off x="3807877" y="898524"/>
            <a:ext cx="7606895" cy="202996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4400"/>
              <a:buFont typeface="Avenir"/>
              <a:buNone/>
              <a:defRPr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9" name="Google Shape;269;p10"/>
          <p:cNvSpPr>
            <a:spLocks noGrp="1"/>
          </p:cNvSpPr>
          <p:nvPr>
            <p:ph type="pic" idx="2"/>
          </p:nvPr>
        </p:nvSpPr>
        <p:spPr>
          <a:xfrm>
            <a:off x="1011337" y="9212"/>
            <a:ext cx="2029967" cy="4850544"/>
          </a:xfrm>
          <a:prstGeom prst="rect">
            <a:avLst/>
          </a:prstGeom>
          <a:noFill/>
          <a:ln>
            <a:noFill/>
          </a:ln>
        </p:spPr>
      </p:sp>
      <p:sp>
        <p:nvSpPr>
          <p:cNvPr id="270" name="Google Shape;270;p10"/>
          <p:cNvSpPr/>
          <p:nvPr/>
        </p:nvSpPr>
        <p:spPr>
          <a:xfrm>
            <a:off x="1011339" y="4863266"/>
            <a:ext cx="2029968" cy="2004897"/>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271" name="Google Shape;271;p10"/>
          <p:cNvPicPr preferRelativeResize="0"/>
          <p:nvPr/>
        </p:nvPicPr>
        <p:blipFill rotWithShape="1">
          <a:blip r:embed="rId2">
            <a:alphaModFix/>
          </a:blip>
          <a:srcRect/>
          <a:stretch/>
        </p:blipFill>
        <p:spPr>
          <a:xfrm>
            <a:off x="1011338" y="5865203"/>
            <a:ext cx="2019299" cy="999451"/>
          </a:xfrm>
          <a:prstGeom prst="rect">
            <a:avLst/>
          </a:prstGeom>
          <a:noFill/>
          <a:ln>
            <a:noFill/>
          </a:ln>
        </p:spPr>
      </p:pic>
      <p:sp>
        <p:nvSpPr>
          <p:cNvPr id="272" name="Google Shape;272;p10"/>
          <p:cNvSpPr txBox="1">
            <a:spLocks noGrp="1"/>
          </p:cNvSpPr>
          <p:nvPr>
            <p:ph type="body" idx="1"/>
          </p:nvPr>
        </p:nvSpPr>
        <p:spPr>
          <a:xfrm>
            <a:off x="3803953" y="3259138"/>
            <a:ext cx="7615274" cy="2978150"/>
          </a:xfrm>
          <a:prstGeom prst="rect">
            <a:avLst/>
          </a:prstGeom>
          <a:noFill/>
          <a:ln>
            <a:noFill/>
          </a:ln>
        </p:spPr>
        <p:txBody>
          <a:bodyPr spcFirstLastPara="1" wrap="square" lIns="91425" tIns="45700" rIns="91425" bIns="45700" anchor="t" anchorCtr="0">
            <a:normAutofit/>
          </a:bodyPr>
          <a:lstStyle>
            <a:lvl1pPr marL="457200" lvl="0" indent="-342900" algn="l">
              <a:lnSpc>
                <a:spcPct val="111111"/>
              </a:lnSpc>
              <a:spcBef>
                <a:spcPts val="0"/>
              </a:spcBef>
              <a:spcAft>
                <a:spcPts val="0"/>
              </a:spcAft>
              <a:buClr>
                <a:schemeClr val="dk2"/>
              </a:buClr>
              <a:buSzPts val="1800"/>
              <a:buFont typeface="Arial"/>
              <a:buChar char="•"/>
              <a:defRPr sz="1800">
                <a:solidFill>
                  <a:schemeClr val="dk2"/>
                </a:solidFill>
              </a:defRPr>
            </a:lvl1pPr>
            <a:lvl2pPr marL="914400" lvl="1" indent="-342900" algn="l">
              <a:lnSpc>
                <a:spcPct val="111111"/>
              </a:lnSpc>
              <a:spcBef>
                <a:spcPts val="1200"/>
              </a:spcBef>
              <a:spcAft>
                <a:spcPts val="0"/>
              </a:spcAft>
              <a:buClr>
                <a:schemeClr val="dk2"/>
              </a:buClr>
              <a:buSzPts val="1800"/>
              <a:buChar char="•"/>
              <a:defRPr sz="1800">
                <a:solidFill>
                  <a:schemeClr val="dk2"/>
                </a:solidFill>
              </a:defRPr>
            </a:lvl2pPr>
            <a:lvl3pPr marL="1371600" lvl="2" indent="-342900" algn="l">
              <a:lnSpc>
                <a:spcPct val="111111"/>
              </a:lnSpc>
              <a:spcBef>
                <a:spcPts val="1200"/>
              </a:spcBef>
              <a:spcAft>
                <a:spcPts val="0"/>
              </a:spcAft>
              <a:buClr>
                <a:schemeClr val="dk2"/>
              </a:buClr>
              <a:buSzPts val="1800"/>
              <a:buChar char="•"/>
              <a:defRPr sz="1800">
                <a:solidFill>
                  <a:schemeClr val="dk2"/>
                </a:solidFill>
              </a:defRPr>
            </a:lvl3pPr>
            <a:lvl4pPr marL="1828800" lvl="3" indent="-342900" algn="l">
              <a:lnSpc>
                <a:spcPct val="111111"/>
              </a:lnSpc>
              <a:spcBef>
                <a:spcPts val="1200"/>
              </a:spcBef>
              <a:spcAft>
                <a:spcPts val="0"/>
              </a:spcAft>
              <a:buClr>
                <a:schemeClr val="dk2"/>
              </a:buClr>
              <a:buSzPts val="1800"/>
              <a:buChar char="•"/>
              <a:defRPr sz="1800">
                <a:solidFill>
                  <a:schemeClr val="dk2"/>
                </a:solidFill>
              </a:defRPr>
            </a:lvl4pPr>
            <a:lvl5pPr marL="2286000" lvl="4" indent="-342900" algn="l">
              <a:lnSpc>
                <a:spcPct val="111111"/>
              </a:lnSpc>
              <a:spcBef>
                <a:spcPts val="1200"/>
              </a:spcBef>
              <a:spcAft>
                <a:spcPts val="0"/>
              </a:spcAft>
              <a:buClr>
                <a:schemeClr val="dk2"/>
              </a:buClr>
              <a:buSzPts val="1800"/>
              <a:buChar char="•"/>
              <a:defRPr sz="1800">
                <a:solidFill>
                  <a:schemeClr val="dk2"/>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3" name="Google Shape;273;p10"/>
          <p:cNvSpPr txBox="1">
            <a:spLocks noGrp="1"/>
          </p:cNvSpPr>
          <p:nvPr>
            <p:ph type="dt" idx="10"/>
          </p:nvPr>
        </p:nvSpPr>
        <p:spPr>
          <a:xfrm>
            <a:off x="3803953" y="6353175"/>
            <a:ext cx="109728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4" name="Google Shape;274;p10"/>
          <p:cNvSpPr txBox="1">
            <a:spLocks noGrp="1"/>
          </p:cNvSpPr>
          <p:nvPr>
            <p:ph type="ftr" idx="11"/>
          </p:nvPr>
        </p:nvSpPr>
        <p:spPr>
          <a:xfrm>
            <a:off x="6788630" y="6350000"/>
            <a:ext cx="22860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5" name="Google Shape;275;p10"/>
          <p:cNvSpPr txBox="1">
            <a:spLocks noGrp="1"/>
          </p:cNvSpPr>
          <p:nvPr>
            <p:ph type="sldNum" idx="12"/>
          </p:nvPr>
        </p:nvSpPr>
        <p:spPr>
          <a:xfrm>
            <a:off x="10962027" y="6356350"/>
            <a:ext cx="457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chemeClr val="lt1"/>
                </a:solidFill>
                <a:latin typeface="Avenir"/>
                <a:ea typeface="Avenir"/>
                <a:cs typeface="Avenir"/>
                <a:sym typeface="Avenir"/>
              </a:defRPr>
            </a:lvl1pPr>
            <a:lvl2pPr marL="0" lvl="1" indent="0" algn="r">
              <a:spcBef>
                <a:spcPts val="0"/>
              </a:spcBef>
              <a:buNone/>
              <a:defRPr sz="1000" b="0" i="0" u="none" strike="noStrike" cap="none">
                <a:solidFill>
                  <a:schemeClr val="lt1"/>
                </a:solidFill>
                <a:latin typeface="Avenir"/>
                <a:ea typeface="Avenir"/>
                <a:cs typeface="Avenir"/>
                <a:sym typeface="Avenir"/>
              </a:defRPr>
            </a:lvl2pPr>
            <a:lvl3pPr marL="0" lvl="2" indent="0" algn="r">
              <a:spcBef>
                <a:spcPts val="0"/>
              </a:spcBef>
              <a:buNone/>
              <a:defRPr sz="1000" b="0" i="0" u="none" strike="noStrike" cap="none">
                <a:solidFill>
                  <a:schemeClr val="lt1"/>
                </a:solidFill>
                <a:latin typeface="Avenir"/>
                <a:ea typeface="Avenir"/>
                <a:cs typeface="Avenir"/>
                <a:sym typeface="Avenir"/>
              </a:defRPr>
            </a:lvl3pPr>
            <a:lvl4pPr marL="0" lvl="3" indent="0" algn="r">
              <a:spcBef>
                <a:spcPts val="0"/>
              </a:spcBef>
              <a:buNone/>
              <a:defRPr sz="1000" b="0" i="0" u="none" strike="noStrike" cap="none">
                <a:solidFill>
                  <a:schemeClr val="lt1"/>
                </a:solidFill>
                <a:latin typeface="Avenir"/>
                <a:ea typeface="Avenir"/>
                <a:cs typeface="Avenir"/>
                <a:sym typeface="Avenir"/>
              </a:defRPr>
            </a:lvl4pPr>
            <a:lvl5pPr marL="0" lvl="4" indent="0" algn="r">
              <a:spcBef>
                <a:spcPts val="0"/>
              </a:spcBef>
              <a:buNone/>
              <a:defRPr sz="1000" b="0" i="0" u="none" strike="noStrike" cap="none">
                <a:solidFill>
                  <a:schemeClr val="lt1"/>
                </a:solidFill>
                <a:latin typeface="Avenir"/>
                <a:ea typeface="Avenir"/>
                <a:cs typeface="Avenir"/>
                <a:sym typeface="Avenir"/>
              </a:defRPr>
            </a:lvl5pPr>
            <a:lvl6pPr marL="0" lvl="5" indent="0" algn="r">
              <a:spcBef>
                <a:spcPts val="0"/>
              </a:spcBef>
              <a:buNone/>
              <a:defRPr sz="1000" b="0" i="0" u="none" strike="noStrike" cap="none">
                <a:solidFill>
                  <a:schemeClr val="lt1"/>
                </a:solidFill>
                <a:latin typeface="Avenir"/>
                <a:ea typeface="Avenir"/>
                <a:cs typeface="Avenir"/>
                <a:sym typeface="Avenir"/>
              </a:defRPr>
            </a:lvl6pPr>
            <a:lvl7pPr marL="0" lvl="6" indent="0" algn="r">
              <a:spcBef>
                <a:spcPts val="0"/>
              </a:spcBef>
              <a:buNone/>
              <a:defRPr sz="1000" b="0" i="0" u="none" strike="noStrike" cap="none">
                <a:solidFill>
                  <a:schemeClr val="lt1"/>
                </a:solidFill>
                <a:latin typeface="Avenir"/>
                <a:ea typeface="Avenir"/>
                <a:cs typeface="Avenir"/>
                <a:sym typeface="Avenir"/>
              </a:defRPr>
            </a:lvl7pPr>
            <a:lvl8pPr marL="0" lvl="7" indent="0" algn="r">
              <a:spcBef>
                <a:spcPts val="0"/>
              </a:spcBef>
              <a:buNone/>
              <a:defRPr sz="1000" b="0" i="0" u="none" strike="noStrike" cap="none">
                <a:solidFill>
                  <a:schemeClr val="lt1"/>
                </a:solidFill>
                <a:latin typeface="Avenir"/>
                <a:ea typeface="Avenir"/>
                <a:cs typeface="Avenir"/>
                <a:sym typeface="Avenir"/>
              </a:defRPr>
            </a:lvl8pPr>
            <a:lvl9pPr marL="0" lvl="8" indent="0" algn="r">
              <a:spcBef>
                <a:spcPts val="0"/>
              </a:spcBef>
              <a:buNone/>
              <a:defRPr sz="10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grpSp>
        <p:nvGrpSpPr>
          <p:cNvPr id="276" name="Google Shape;276;p10"/>
          <p:cNvGrpSpPr/>
          <p:nvPr/>
        </p:nvGrpSpPr>
        <p:grpSpPr>
          <a:xfrm>
            <a:off x="-1000" y="0"/>
            <a:ext cx="1015984" cy="6858000"/>
            <a:chOff x="-1000" y="0"/>
            <a:chExt cx="1015984" cy="6858000"/>
          </a:xfrm>
        </p:grpSpPr>
        <p:sp>
          <p:nvSpPr>
            <p:cNvPr id="277" name="Google Shape;277;p10"/>
            <p:cNvSpPr/>
            <p:nvPr/>
          </p:nvSpPr>
          <p:spPr>
            <a:xfrm>
              <a:off x="0" y="4828032"/>
              <a:ext cx="1014984" cy="202996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78" name="Google Shape;278;p10"/>
            <p:cNvSpPr/>
            <p:nvPr/>
          </p:nvSpPr>
          <p:spPr>
            <a:xfrm>
              <a:off x="0" y="2833299"/>
              <a:ext cx="1014984" cy="202996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79" name="Google Shape;279;p10"/>
            <p:cNvSpPr/>
            <p:nvPr/>
          </p:nvSpPr>
          <p:spPr>
            <a:xfrm>
              <a:off x="0" y="0"/>
              <a:ext cx="1014984" cy="202996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280" name="Google Shape;280;p10"/>
            <p:cNvPicPr preferRelativeResize="0"/>
            <p:nvPr/>
          </p:nvPicPr>
          <p:blipFill rotWithShape="1">
            <a:blip r:embed="rId3">
              <a:alphaModFix/>
            </a:blip>
            <a:srcRect/>
            <a:stretch/>
          </p:blipFill>
          <p:spPr>
            <a:xfrm rot="5400000">
              <a:off x="-462818" y="552957"/>
              <a:ext cx="1828800" cy="905164"/>
            </a:xfrm>
            <a:prstGeom prst="rect">
              <a:avLst/>
            </a:prstGeom>
            <a:noFill/>
            <a:ln>
              <a:noFill/>
            </a:ln>
          </p:spPr>
        </p:pic>
        <p:sp>
          <p:nvSpPr>
            <p:cNvPr id="281" name="Google Shape;281;p10"/>
            <p:cNvSpPr/>
            <p:nvPr/>
          </p:nvSpPr>
          <p:spPr>
            <a:xfrm>
              <a:off x="0" y="2029863"/>
              <a:ext cx="1014984" cy="81295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82" name="Google Shape;282;p10"/>
            <p:cNvSpPr/>
            <p:nvPr/>
          </p:nvSpPr>
          <p:spPr>
            <a:xfrm rot="10800000">
              <a:off x="100582" y="2932749"/>
              <a:ext cx="914400" cy="1828800"/>
            </a:xfrm>
            <a:custGeom>
              <a:avLst/>
              <a:gdLst/>
              <a:ahLst/>
              <a:cxnLst/>
              <a:rect l="l" t="t" r="r" b="b"/>
              <a:pathLst>
                <a:path w="915648" h="1828800" extrusionOk="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rgbClr val="D4D0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283" name="Google Shape;283;p10"/>
            <p:cNvPicPr preferRelativeResize="0"/>
            <p:nvPr/>
          </p:nvPicPr>
          <p:blipFill rotWithShape="1">
            <a:blip r:embed="rId4">
              <a:alphaModFix/>
            </a:blip>
            <a:srcRect/>
            <a:stretch/>
          </p:blipFill>
          <p:spPr>
            <a:xfrm rot="5400000">
              <a:off x="-457200" y="5380762"/>
              <a:ext cx="1828800" cy="914400"/>
            </a:xfrm>
            <a:prstGeom prst="rect">
              <a:avLst/>
            </a:prstGeom>
            <a:noFill/>
            <a:ln>
              <a:noFill/>
            </a:ln>
          </p:spPr>
        </p:pic>
      </p:grpSp>
      <p:sp>
        <p:nvSpPr>
          <p:cNvPr id="284" name="Google Shape;284;p10"/>
          <p:cNvSpPr/>
          <p:nvPr/>
        </p:nvSpPr>
        <p:spPr>
          <a:xfrm>
            <a:off x="1011339" y="2834159"/>
            <a:ext cx="2029968" cy="2029968"/>
          </a:xfrm>
          <a:custGeom>
            <a:avLst/>
            <a:gdLst/>
            <a:ahLst/>
            <a:cxnLst/>
            <a:rect l="l" t="t" r="r" b="b"/>
            <a:pathLst>
              <a:path w="2029968" h="2029968" extrusionOk="0">
                <a:moveTo>
                  <a:pt x="0" y="0"/>
                </a:moveTo>
                <a:lnTo>
                  <a:pt x="2029968" y="2029968"/>
                </a:lnTo>
                <a:lnTo>
                  <a:pt x="0" y="2029968"/>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Tree>
    <p:extLst>
      <p:ext uri="{BB962C8B-B14F-4D97-AF65-F5344CB8AC3E}">
        <p14:creationId xmlns:p14="http://schemas.microsoft.com/office/powerpoint/2010/main" val="3873360632"/>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 Table">
  <p:cSld name="Content + Table">
    <p:bg>
      <p:bgPr>
        <a:solidFill>
          <a:schemeClr val="dk2"/>
        </a:solidFill>
        <a:effectLst/>
      </p:bgPr>
    </p:bg>
    <p:spTree>
      <p:nvGrpSpPr>
        <p:cNvPr id="1" name="Shape 285"/>
        <p:cNvGrpSpPr/>
        <p:nvPr/>
      </p:nvGrpSpPr>
      <p:grpSpPr>
        <a:xfrm>
          <a:off x="0" y="0"/>
          <a:ext cx="0" cy="0"/>
          <a:chOff x="0" y="0"/>
          <a:chExt cx="0" cy="0"/>
        </a:xfrm>
      </p:grpSpPr>
      <p:sp>
        <p:nvSpPr>
          <p:cNvPr id="286" name="Google Shape;286;p11"/>
          <p:cNvSpPr txBox="1">
            <a:spLocks noGrp="1"/>
          </p:cNvSpPr>
          <p:nvPr>
            <p:ph type="title"/>
          </p:nvPr>
        </p:nvSpPr>
        <p:spPr>
          <a:xfrm>
            <a:off x="762000" y="896112"/>
            <a:ext cx="106680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400"/>
              <a:buFont typeface="Avenir"/>
              <a:buNone/>
              <a:defRPr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1"/>
          <p:cNvSpPr/>
          <p:nvPr/>
        </p:nvSpPr>
        <p:spPr>
          <a:xfrm rot="10800000">
            <a:off x="11177016" y="0"/>
            <a:ext cx="1014984" cy="1014984"/>
          </a:xfrm>
          <a:custGeom>
            <a:avLst/>
            <a:gdLst/>
            <a:ahLst/>
            <a:cxnLst/>
            <a:rect l="l" t="t" r="r" b="b"/>
            <a:pathLst>
              <a:path w="2029968" h="2029968" extrusionOk="0">
                <a:moveTo>
                  <a:pt x="0" y="0"/>
                </a:moveTo>
                <a:lnTo>
                  <a:pt x="2029968" y="2029968"/>
                </a:lnTo>
                <a:lnTo>
                  <a:pt x="0" y="2029968"/>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88" name="Google Shape;288;p11"/>
          <p:cNvSpPr txBox="1">
            <a:spLocks noGrp="1"/>
          </p:cNvSpPr>
          <p:nvPr>
            <p:ph type="body" idx="1"/>
          </p:nvPr>
        </p:nvSpPr>
        <p:spPr>
          <a:xfrm>
            <a:off x="762000" y="2417197"/>
            <a:ext cx="4278313" cy="373754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Clr>
                <a:schemeClr val="dk1"/>
              </a:buClr>
              <a:buSzPts val="1800"/>
              <a:buChar char="•"/>
              <a:defRPr sz="1800"/>
            </a:lvl1pPr>
            <a:lvl2pPr marL="914400" lvl="1" indent="-342900" algn="l">
              <a:lnSpc>
                <a:spcPct val="100000"/>
              </a:lnSpc>
              <a:spcBef>
                <a:spcPts val="1200"/>
              </a:spcBef>
              <a:spcAft>
                <a:spcPts val="0"/>
              </a:spcAft>
              <a:buClr>
                <a:schemeClr val="dk1"/>
              </a:buClr>
              <a:buSzPts val="1800"/>
              <a:buChar char="•"/>
              <a:defRPr sz="1800"/>
            </a:lvl2pPr>
            <a:lvl3pPr marL="1371600" lvl="2" indent="-342900" algn="l">
              <a:lnSpc>
                <a:spcPct val="100000"/>
              </a:lnSpc>
              <a:spcBef>
                <a:spcPts val="1200"/>
              </a:spcBef>
              <a:spcAft>
                <a:spcPts val="0"/>
              </a:spcAft>
              <a:buClr>
                <a:schemeClr val="dk1"/>
              </a:buClr>
              <a:buSzPts val="1800"/>
              <a:buChar char="•"/>
              <a:defRPr sz="1800"/>
            </a:lvl3pPr>
            <a:lvl4pPr marL="1828800" lvl="3" indent="-342900" algn="l">
              <a:lnSpc>
                <a:spcPct val="100000"/>
              </a:lnSpc>
              <a:spcBef>
                <a:spcPts val="1200"/>
              </a:spcBef>
              <a:spcAft>
                <a:spcPts val="0"/>
              </a:spcAft>
              <a:buClr>
                <a:schemeClr val="dk1"/>
              </a:buClr>
              <a:buSzPts val="1800"/>
              <a:buChar char="•"/>
              <a:defRPr sz="1800"/>
            </a:lvl4pPr>
            <a:lvl5pPr marL="2286000" lvl="4" indent="-342900" algn="l">
              <a:lnSpc>
                <a:spcPct val="100000"/>
              </a:lnSpc>
              <a:spcBef>
                <a:spcPts val="1200"/>
              </a:spcBef>
              <a:spcAft>
                <a:spcPts val="0"/>
              </a:spcAft>
              <a:buClr>
                <a:schemeClr val="dk1"/>
              </a:buClr>
              <a:buSzPts val="1800"/>
              <a:buChar char="•"/>
              <a:defRPr sz="1800"/>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9" name="Google Shape;289;p11"/>
          <p:cNvSpPr txBox="1">
            <a:spLocks noGrp="1"/>
          </p:cNvSpPr>
          <p:nvPr>
            <p:ph type="dt" idx="10"/>
          </p:nvPr>
        </p:nvSpPr>
        <p:spPr>
          <a:xfrm>
            <a:off x="767443" y="6353175"/>
            <a:ext cx="109728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0" name="Google Shape;290;p11"/>
          <p:cNvSpPr txBox="1">
            <a:spLocks noGrp="1"/>
          </p:cNvSpPr>
          <p:nvPr>
            <p:ph type="ftr" idx="11"/>
          </p:nvPr>
        </p:nvSpPr>
        <p:spPr>
          <a:xfrm>
            <a:off x="5273449" y="6350000"/>
            <a:ext cx="22860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1"/>
          <p:cNvSpPr txBox="1">
            <a:spLocks noGrp="1"/>
          </p:cNvSpPr>
          <p:nvPr>
            <p:ph type="sldNum" idx="12"/>
          </p:nvPr>
        </p:nvSpPr>
        <p:spPr>
          <a:xfrm>
            <a:off x="10968175" y="6356350"/>
            <a:ext cx="457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chemeClr val="dk1"/>
                </a:solidFill>
                <a:latin typeface="Avenir"/>
                <a:ea typeface="Avenir"/>
                <a:cs typeface="Avenir"/>
                <a:sym typeface="Avenir"/>
              </a:defRPr>
            </a:lvl1pPr>
            <a:lvl2pPr marL="0" lvl="1" indent="0" algn="r">
              <a:spcBef>
                <a:spcPts val="0"/>
              </a:spcBef>
              <a:buNone/>
              <a:defRPr sz="1000" b="0" i="0" u="none" strike="noStrike" cap="none">
                <a:solidFill>
                  <a:schemeClr val="dk1"/>
                </a:solidFill>
                <a:latin typeface="Avenir"/>
                <a:ea typeface="Avenir"/>
                <a:cs typeface="Avenir"/>
                <a:sym typeface="Avenir"/>
              </a:defRPr>
            </a:lvl2pPr>
            <a:lvl3pPr marL="0" lvl="2" indent="0" algn="r">
              <a:spcBef>
                <a:spcPts val="0"/>
              </a:spcBef>
              <a:buNone/>
              <a:defRPr sz="1000" b="0" i="0" u="none" strike="noStrike" cap="none">
                <a:solidFill>
                  <a:schemeClr val="dk1"/>
                </a:solidFill>
                <a:latin typeface="Avenir"/>
                <a:ea typeface="Avenir"/>
                <a:cs typeface="Avenir"/>
                <a:sym typeface="Avenir"/>
              </a:defRPr>
            </a:lvl3pPr>
            <a:lvl4pPr marL="0" lvl="3" indent="0" algn="r">
              <a:spcBef>
                <a:spcPts val="0"/>
              </a:spcBef>
              <a:buNone/>
              <a:defRPr sz="1000" b="0" i="0" u="none" strike="noStrike" cap="none">
                <a:solidFill>
                  <a:schemeClr val="dk1"/>
                </a:solidFill>
                <a:latin typeface="Avenir"/>
                <a:ea typeface="Avenir"/>
                <a:cs typeface="Avenir"/>
                <a:sym typeface="Avenir"/>
              </a:defRPr>
            </a:lvl4pPr>
            <a:lvl5pPr marL="0" lvl="4" indent="0" algn="r">
              <a:spcBef>
                <a:spcPts val="0"/>
              </a:spcBef>
              <a:buNone/>
              <a:defRPr sz="1000" b="0" i="0" u="none" strike="noStrike" cap="none">
                <a:solidFill>
                  <a:schemeClr val="dk1"/>
                </a:solidFill>
                <a:latin typeface="Avenir"/>
                <a:ea typeface="Avenir"/>
                <a:cs typeface="Avenir"/>
                <a:sym typeface="Avenir"/>
              </a:defRPr>
            </a:lvl5pPr>
            <a:lvl6pPr marL="0" lvl="5" indent="0" algn="r">
              <a:spcBef>
                <a:spcPts val="0"/>
              </a:spcBef>
              <a:buNone/>
              <a:defRPr sz="1000" b="0" i="0" u="none" strike="noStrike" cap="none">
                <a:solidFill>
                  <a:schemeClr val="dk1"/>
                </a:solidFill>
                <a:latin typeface="Avenir"/>
                <a:ea typeface="Avenir"/>
                <a:cs typeface="Avenir"/>
                <a:sym typeface="Avenir"/>
              </a:defRPr>
            </a:lvl6pPr>
            <a:lvl7pPr marL="0" lvl="6" indent="0" algn="r">
              <a:spcBef>
                <a:spcPts val="0"/>
              </a:spcBef>
              <a:buNone/>
              <a:defRPr sz="1000" b="0" i="0" u="none" strike="noStrike" cap="none">
                <a:solidFill>
                  <a:schemeClr val="dk1"/>
                </a:solidFill>
                <a:latin typeface="Avenir"/>
                <a:ea typeface="Avenir"/>
                <a:cs typeface="Avenir"/>
                <a:sym typeface="Avenir"/>
              </a:defRPr>
            </a:lvl7pPr>
            <a:lvl8pPr marL="0" lvl="7" indent="0" algn="r">
              <a:spcBef>
                <a:spcPts val="0"/>
              </a:spcBef>
              <a:buNone/>
              <a:defRPr sz="1000" b="0" i="0" u="none" strike="noStrike" cap="none">
                <a:solidFill>
                  <a:schemeClr val="dk1"/>
                </a:solidFill>
                <a:latin typeface="Avenir"/>
                <a:ea typeface="Avenir"/>
                <a:cs typeface="Avenir"/>
                <a:sym typeface="Avenir"/>
              </a:defRPr>
            </a:lvl8pPr>
            <a:lvl9pPr marL="0" lvl="8" indent="0" algn="r">
              <a:spcBef>
                <a:spcPts val="0"/>
              </a:spcBef>
              <a:buNone/>
              <a:defRPr sz="1000" b="0" i="0" u="none" strike="noStrike" cap="none">
                <a:solidFill>
                  <a:schemeClr val="dk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51153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ntent 3">
  <p:cSld name="Two Content 3">
    <p:bg>
      <p:bgPr>
        <a:solidFill>
          <a:schemeClr val="accent2"/>
        </a:solidFill>
        <a:effectLst/>
      </p:bgPr>
    </p:bg>
    <p:spTree>
      <p:nvGrpSpPr>
        <p:cNvPr id="1" name="Shape 292"/>
        <p:cNvGrpSpPr/>
        <p:nvPr/>
      </p:nvGrpSpPr>
      <p:grpSpPr>
        <a:xfrm>
          <a:off x="0" y="0"/>
          <a:ext cx="0" cy="0"/>
          <a:chOff x="0" y="0"/>
          <a:chExt cx="0" cy="0"/>
        </a:xfrm>
      </p:grpSpPr>
      <p:sp>
        <p:nvSpPr>
          <p:cNvPr id="293" name="Google Shape;293;p12"/>
          <p:cNvSpPr txBox="1">
            <a:spLocks noGrp="1"/>
          </p:cNvSpPr>
          <p:nvPr>
            <p:ph type="title"/>
          </p:nvPr>
        </p:nvSpPr>
        <p:spPr>
          <a:xfrm>
            <a:off x="1552574" y="896111"/>
            <a:ext cx="9866540" cy="135814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2"/>
              </a:buClr>
              <a:buSzPts val="4400"/>
              <a:buFont typeface="Avenir"/>
              <a:buNone/>
              <a:defRPr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94" name="Google Shape;294;p12"/>
          <p:cNvGrpSpPr/>
          <p:nvPr/>
        </p:nvGrpSpPr>
        <p:grpSpPr>
          <a:xfrm>
            <a:off x="0" y="0"/>
            <a:ext cx="1014984" cy="6858000"/>
            <a:chOff x="0" y="0"/>
            <a:chExt cx="1014984" cy="6858000"/>
          </a:xfrm>
        </p:grpSpPr>
        <p:sp>
          <p:nvSpPr>
            <p:cNvPr id="295" name="Google Shape;295;p12"/>
            <p:cNvSpPr/>
            <p:nvPr/>
          </p:nvSpPr>
          <p:spPr>
            <a:xfrm>
              <a:off x="0" y="4828032"/>
              <a:ext cx="1014984" cy="202996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96" name="Google Shape;296;p12"/>
            <p:cNvSpPr/>
            <p:nvPr/>
          </p:nvSpPr>
          <p:spPr>
            <a:xfrm>
              <a:off x="0" y="2833299"/>
              <a:ext cx="1014984" cy="202996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97" name="Google Shape;297;p12"/>
            <p:cNvSpPr/>
            <p:nvPr/>
          </p:nvSpPr>
          <p:spPr>
            <a:xfrm>
              <a:off x="0" y="0"/>
              <a:ext cx="1014984" cy="202996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98" name="Google Shape;298;p12"/>
            <p:cNvSpPr/>
            <p:nvPr/>
          </p:nvSpPr>
          <p:spPr>
            <a:xfrm>
              <a:off x="0" y="2029863"/>
              <a:ext cx="1014984" cy="81295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99" name="Google Shape;299;p12"/>
            <p:cNvSpPr/>
            <p:nvPr/>
          </p:nvSpPr>
          <p:spPr>
            <a:xfrm rot="10800000">
              <a:off x="100582" y="2936725"/>
              <a:ext cx="914400" cy="1828800"/>
            </a:xfrm>
            <a:custGeom>
              <a:avLst/>
              <a:gdLst/>
              <a:ahLst/>
              <a:cxnLst/>
              <a:rect l="l" t="t" r="r" b="b"/>
              <a:pathLst>
                <a:path w="915648" h="1828800" extrusionOk="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rgbClr val="D4D0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300" name="Google Shape;300;p12"/>
            <p:cNvPicPr preferRelativeResize="0"/>
            <p:nvPr/>
          </p:nvPicPr>
          <p:blipFill rotWithShape="1">
            <a:blip r:embed="rId2">
              <a:alphaModFix/>
            </a:blip>
            <a:srcRect/>
            <a:stretch/>
          </p:blipFill>
          <p:spPr>
            <a:xfrm rot="5400000">
              <a:off x="-457200" y="5416459"/>
              <a:ext cx="1828800" cy="914400"/>
            </a:xfrm>
            <a:prstGeom prst="rect">
              <a:avLst/>
            </a:prstGeom>
            <a:noFill/>
            <a:ln>
              <a:noFill/>
            </a:ln>
          </p:spPr>
        </p:pic>
        <p:pic>
          <p:nvPicPr>
            <p:cNvPr id="301" name="Google Shape;301;p12"/>
            <p:cNvPicPr preferRelativeResize="0"/>
            <p:nvPr/>
          </p:nvPicPr>
          <p:blipFill rotWithShape="1">
            <a:blip r:embed="rId3">
              <a:alphaModFix/>
            </a:blip>
            <a:srcRect/>
            <a:stretch/>
          </p:blipFill>
          <p:spPr>
            <a:xfrm rot="5400000">
              <a:off x="-457200" y="563329"/>
              <a:ext cx="1828800" cy="914400"/>
            </a:xfrm>
            <a:prstGeom prst="rect">
              <a:avLst/>
            </a:prstGeom>
            <a:noFill/>
            <a:ln>
              <a:noFill/>
            </a:ln>
          </p:spPr>
        </p:pic>
      </p:grpSp>
      <p:sp>
        <p:nvSpPr>
          <p:cNvPr id="302" name="Google Shape;302;p12"/>
          <p:cNvSpPr txBox="1">
            <a:spLocks noGrp="1"/>
          </p:cNvSpPr>
          <p:nvPr>
            <p:ph type="body" idx="1"/>
          </p:nvPr>
        </p:nvSpPr>
        <p:spPr>
          <a:xfrm>
            <a:off x="1552575" y="2481940"/>
            <a:ext cx="6477952" cy="363583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lt1"/>
              </a:buClr>
              <a:buSzPts val="1800"/>
              <a:buFont typeface="Arial"/>
              <a:buNone/>
              <a:defRPr sz="1800">
                <a:solidFill>
                  <a:schemeClr val="lt1"/>
                </a:solidFill>
              </a:defRPr>
            </a:lvl1pPr>
            <a:lvl2pPr marL="914400" lvl="1" indent="-342900" algn="l">
              <a:lnSpc>
                <a:spcPct val="100000"/>
              </a:lnSpc>
              <a:spcBef>
                <a:spcPts val="600"/>
              </a:spcBef>
              <a:spcAft>
                <a:spcPts val="0"/>
              </a:spcAft>
              <a:buClr>
                <a:schemeClr val="lt1"/>
              </a:buClr>
              <a:buSzPts val="1800"/>
              <a:buChar char="•"/>
              <a:defRPr sz="1800">
                <a:solidFill>
                  <a:schemeClr val="lt1"/>
                </a:solidFill>
              </a:defRPr>
            </a:lvl2pPr>
            <a:lvl3pPr marL="1371600" lvl="2" indent="-342900" algn="l">
              <a:lnSpc>
                <a:spcPct val="100000"/>
              </a:lnSpc>
              <a:spcBef>
                <a:spcPts val="600"/>
              </a:spcBef>
              <a:spcAft>
                <a:spcPts val="0"/>
              </a:spcAft>
              <a:buClr>
                <a:schemeClr val="lt1"/>
              </a:buClr>
              <a:buSzPts val="1800"/>
              <a:buChar char="•"/>
              <a:defRPr sz="1800">
                <a:solidFill>
                  <a:schemeClr val="lt1"/>
                </a:solidFill>
              </a:defRPr>
            </a:lvl3pPr>
            <a:lvl4pPr marL="1828800" lvl="3" indent="-342900" algn="l">
              <a:lnSpc>
                <a:spcPct val="100000"/>
              </a:lnSpc>
              <a:spcBef>
                <a:spcPts val="600"/>
              </a:spcBef>
              <a:spcAft>
                <a:spcPts val="0"/>
              </a:spcAft>
              <a:buClr>
                <a:schemeClr val="lt1"/>
              </a:buClr>
              <a:buSzPts val="1800"/>
              <a:buChar char="•"/>
              <a:defRPr sz="1800">
                <a:solidFill>
                  <a:schemeClr val="lt1"/>
                </a:solidFill>
              </a:defRPr>
            </a:lvl4pPr>
            <a:lvl5pPr marL="2286000" lvl="4" indent="-342900" algn="l">
              <a:lnSpc>
                <a:spcPct val="100000"/>
              </a:lnSpc>
              <a:spcBef>
                <a:spcPts val="600"/>
              </a:spcBef>
              <a:spcAft>
                <a:spcPts val="0"/>
              </a:spcAft>
              <a:buClr>
                <a:schemeClr val="lt1"/>
              </a:buClr>
              <a:buSzPts val="1800"/>
              <a:buChar char="•"/>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3" name="Google Shape;303;p12"/>
          <p:cNvSpPr txBox="1">
            <a:spLocks noGrp="1"/>
          </p:cNvSpPr>
          <p:nvPr>
            <p:ph type="body" idx="2"/>
          </p:nvPr>
        </p:nvSpPr>
        <p:spPr>
          <a:xfrm>
            <a:off x="8372723" y="2481940"/>
            <a:ext cx="3046391" cy="37592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Clr>
                <a:schemeClr val="lt1"/>
              </a:buClr>
              <a:buSzPts val="1800"/>
              <a:buFont typeface="Avenir"/>
              <a:buAutoNum type="arabicPeriod"/>
              <a:defRPr sz="1800">
                <a:solidFill>
                  <a:schemeClr val="lt1"/>
                </a:solidFill>
              </a:defRPr>
            </a:lvl1pPr>
            <a:lvl2pPr marL="914400" lvl="1" indent="-342900" algn="l">
              <a:lnSpc>
                <a:spcPct val="100000"/>
              </a:lnSpc>
              <a:spcBef>
                <a:spcPts val="600"/>
              </a:spcBef>
              <a:spcAft>
                <a:spcPts val="0"/>
              </a:spcAft>
              <a:buClr>
                <a:schemeClr val="lt1"/>
              </a:buClr>
              <a:buSzPts val="1800"/>
              <a:buFont typeface="Avenir"/>
              <a:buAutoNum type="alphaLcPeriod"/>
              <a:defRPr sz="1800">
                <a:solidFill>
                  <a:schemeClr val="lt1"/>
                </a:solidFill>
              </a:defRPr>
            </a:lvl2pPr>
            <a:lvl3pPr marL="1371600" lvl="2" indent="-342900" algn="l">
              <a:lnSpc>
                <a:spcPct val="100000"/>
              </a:lnSpc>
              <a:spcBef>
                <a:spcPts val="600"/>
              </a:spcBef>
              <a:spcAft>
                <a:spcPts val="0"/>
              </a:spcAft>
              <a:buClr>
                <a:schemeClr val="lt1"/>
              </a:buClr>
              <a:buSzPts val="1800"/>
              <a:buFont typeface="Avenir"/>
              <a:buAutoNum type="arabicParenR"/>
              <a:defRPr sz="1800">
                <a:solidFill>
                  <a:schemeClr val="lt1"/>
                </a:solidFill>
              </a:defRPr>
            </a:lvl3pPr>
            <a:lvl4pPr marL="1828800" lvl="3" indent="-342900" algn="l">
              <a:lnSpc>
                <a:spcPct val="100000"/>
              </a:lnSpc>
              <a:spcBef>
                <a:spcPts val="600"/>
              </a:spcBef>
              <a:spcAft>
                <a:spcPts val="0"/>
              </a:spcAft>
              <a:buClr>
                <a:schemeClr val="lt1"/>
              </a:buClr>
              <a:buSzPts val="1800"/>
              <a:buFont typeface="Avenir"/>
              <a:buAutoNum type="alphaLcParenR"/>
              <a:defRPr sz="1800">
                <a:solidFill>
                  <a:schemeClr val="lt1"/>
                </a:solidFill>
              </a:defRPr>
            </a:lvl4pPr>
            <a:lvl5pPr marL="2286000" lvl="4" indent="-342900" algn="l">
              <a:lnSpc>
                <a:spcPct val="100000"/>
              </a:lnSpc>
              <a:spcBef>
                <a:spcPts val="600"/>
              </a:spcBef>
              <a:spcAft>
                <a:spcPts val="0"/>
              </a:spcAft>
              <a:buClr>
                <a:schemeClr val="lt1"/>
              </a:buClr>
              <a:buSzPts val="1800"/>
              <a:buFont typeface="Avenir"/>
              <a:buAutoNum type="romanLcPeriod"/>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4" name="Google Shape;304;p12"/>
          <p:cNvSpPr txBox="1">
            <a:spLocks noGrp="1"/>
          </p:cNvSpPr>
          <p:nvPr>
            <p:ph type="dt" idx="10"/>
          </p:nvPr>
        </p:nvSpPr>
        <p:spPr>
          <a:xfrm>
            <a:off x="1554480" y="6353175"/>
            <a:ext cx="109728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2"/>
          <p:cNvSpPr txBox="1">
            <a:spLocks noGrp="1"/>
          </p:cNvSpPr>
          <p:nvPr>
            <p:ph type="ftr" idx="11"/>
          </p:nvPr>
        </p:nvSpPr>
        <p:spPr>
          <a:xfrm>
            <a:off x="5744527" y="6350000"/>
            <a:ext cx="22860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6" name="Google Shape;306;p12"/>
          <p:cNvSpPr txBox="1">
            <a:spLocks noGrp="1"/>
          </p:cNvSpPr>
          <p:nvPr>
            <p:ph type="sldNum" idx="12"/>
          </p:nvPr>
        </p:nvSpPr>
        <p:spPr>
          <a:xfrm>
            <a:off x="11123295" y="6356350"/>
            <a:ext cx="457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chemeClr val="lt1"/>
                </a:solidFill>
                <a:latin typeface="Avenir"/>
                <a:ea typeface="Avenir"/>
                <a:cs typeface="Avenir"/>
                <a:sym typeface="Avenir"/>
              </a:defRPr>
            </a:lvl1pPr>
            <a:lvl2pPr marL="0" lvl="1" indent="0" algn="r">
              <a:spcBef>
                <a:spcPts val="0"/>
              </a:spcBef>
              <a:buNone/>
              <a:defRPr sz="1000" b="0" i="0" u="none" strike="noStrike" cap="none">
                <a:solidFill>
                  <a:schemeClr val="lt1"/>
                </a:solidFill>
                <a:latin typeface="Avenir"/>
                <a:ea typeface="Avenir"/>
                <a:cs typeface="Avenir"/>
                <a:sym typeface="Avenir"/>
              </a:defRPr>
            </a:lvl2pPr>
            <a:lvl3pPr marL="0" lvl="2" indent="0" algn="r">
              <a:spcBef>
                <a:spcPts val="0"/>
              </a:spcBef>
              <a:buNone/>
              <a:defRPr sz="1000" b="0" i="0" u="none" strike="noStrike" cap="none">
                <a:solidFill>
                  <a:schemeClr val="lt1"/>
                </a:solidFill>
                <a:latin typeface="Avenir"/>
                <a:ea typeface="Avenir"/>
                <a:cs typeface="Avenir"/>
                <a:sym typeface="Avenir"/>
              </a:defRPr>
            </a:lvl3pPr>
            <a:lvl4pPr marL="0" lvl="3" indent="0" algn="r">
              <a:spcBef>
                <a:spcPts val="0"/>
              </a:spcBef>
              <a:buNone/>
              <a:defRPr sz="1000" b="0" i="0" u="none" strike="noStrike" cap="none">
                <a:solidFill>
                  <a:schemeClr val="lt1"/>
                </a:solidFill>
                <a:latin typeface="Avenir"/>
                <a:ea typeface="Avenir"/>
                <a:cs typeface="Avenir"/>
                <a:sym typeface="Avenir"/>
              </a:defRPr>
            </a:lvl4pPr>
            <a:lvl5pPr marL="0" lvl="4" indent="0" algn="r">
              <a:spcBef>
                <a:spcPts val="0"/>
              </a:spcBef>
              <a:buNone/>
              <a:defRPr sz="1000" b="0" i="0" u="none" strike="noStrike" cap="none">
                <a:solidFill>
                  <a:schemeClr val="lt1"/>
                </a:solidFill>
                <a:latin typeface="Avenir"/>
                <a:ea typeface="Avenir"/>
                <a:cs typeface="Avenir"/>
                <a:sym typeface="Avenir"/>
              </a:defRPr>
            </a:lvl5pPr>
            <a:lvl6pPr marL="0" lvl="5" indent="0" algn="r">
              <a:spcBef>
                <a:spcPts val="0"/>
              </a:spcBef>
              <a:buNone/>
              <a:defRPr sz="1000" b="0" i="0" u="none" strike="noStrike" cap="none">
                <a:solidFill>
                  <a:schemeClr val="lt1"/>
                </a:solidFill>
                <a:latin typeface="Avenir"/>
                <a:ea typeface="Avenir"/>
                <a:cs typeface="Avenir"/>
                <a:sym typeface="Avenir"/>
              </a:defRPr>
            </a:lvl6pPr>
            <a:lvl7pPr marL="0" lvl="6" indent="0" algn="r">
              <a:spcBef>
                <a:spcPts val="0"/>
              </a:spcBef>
              <a:buNone/>
              <a:defRPr sz="1000" b="0" i="0" u="none" strike="noStrike" cap="none">
                <a:solidFill>
                  <a:schemeClr val="lt1"/>
                </a:solidFill>
                <a:latin typeface="Avenir"/>
                <a:ea typeface="Avenir"/>
                <a:cs typeface="Avenir"/>
                <a:sym typeface="Avenir"/>
              </a:defRPr>
            </a:lvl7pPr>
            <a:lvl8pPr marL="0" lvl="7" indent="0" algn="r">
              <a:spcBef>
                <a:spcPts val="0"/>
              </a:spcBef>
              <a:buNone/>
              <a:defRPr sz="1000" b="0" i="0" u="none" strike="noStrike" cap="none">
                <a:solidFill>
                  <a:schemeClr val="lt1"/>
                </a:solidFill>
                <a:latin typeface="Avenir"/>
                <a:ea typeface="Avenir"/>
                <a:cs typeface="Avenir"/>
                <a:sym typeface="Avenir"/>
              </a:defRPr>
            </a:lvl8pPr>
            <a:lvl9pPr marL="0" lvl="8" indent="0" algn="r">
              <a:spcBef>
                <a:spcPts val="0"/>
              </a:spcBef>
              <a:buNone/>
              <a:defRPr sz="10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81046988"/>
      </p:ext>
    </p:extLst>
  </p:cSld>
  <p:clrMapOvr>
    <a:masterClrMapping/>
  </p:clrMapOvr>
  <p:extLst>
    <p:ext uri="{DCECCB84-F9BA-43D5-87BE-67443E8EF086}">
      <p15:sldGuideLst xmlns:p15="http://schemas.microsoft.com/office/powerpoint/2012/main">
        <p15:guide id="1" pos="739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dk2"/>
        </a:solidFill>
        <a:effectLst/>
      </p:bgPr>
    </p:bg>
    <p:spTree>
      <p:nvGrpSpPr>
        <p:cNvPr id="1" name="Shape 307"/>
        <p:cNvGrpSpPr/>
        <p:nvPr/>
      </p:nvGrpSpPr>
      <p:grpSpPr>
        <a:xfrm>
          <a:off x="0" y="0"/>
          <a:ext cx="0" cy="0"/>
          <a:chOff x="0" y="0"/>
          <a:chExt cx="0" cy="0"/>
        </a:xfrm>
      </p:grpSpPr>
      <p:sp>
        <p:nvSpPr>
          <p:cNvPr id="308" name="Google Shape;308;p13"/>
          <p:cNvSpPr txBox="1">
            <a:spLocks noGrp="1"/>
          </p:cNvSpPr>
          <p:nvPr>
            <p:ph type="title"/>
          </p:nvPr>
        </p:nvSpPr>
        <p:spPr>
          <a:xfrm>
            <a:off x="764155" y="896112"/>
            <a:ext cx="10665845"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4400"/>
              <a:buFont typeface="Avenir"/>
              <a:buNone/>
              <a:defRPr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9" name="Google Shape;309;p13"/>
          <p:cNvSpPr/>
          <p:nvPr/>
        </p:nvSpPr>
        <p:spPr>
          <a:xfrm rot="10800000">
            <a:off x="11177016" y="0"/>
            <a:ext cx="1014984" cy="1014984"/>
          </a:xfrm>
          <a:custGeom>
            <a:avLst/>
            <a:gdLst/>
            <a:ahLst/>
            <a:cxnLst/>
            <a:rect l="l" t="t" r="r" b="b"/>
            <a:pathLst>
              <a:path w="2029968" h="2029968" extrusionOk="0">
                <a:moveTo>
                  <a:pt x="0" y="0"/>
                </a:moveTo>
                <a:lnTo>
                  <a:pt x="2029968" y="2029968"/>
                </a:lnTo>
                <a:lnTo>
                  <a:pt x="0" y="2029968"/>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310" name="Google Shape;310;p13"/>
          <p:cNvSpPr txBox="1">
            <a:spLocks noGrp="1"/>
          </p:cNvSpPr>
          <p:nvPr>
            <p:ph type="dt" idx="10"/>
          </p:nvPr>
        </p:nvSpPr>
        <p:spPr>
          <a:xfrm>
            <a:off x="767443" y="6353175"/>
            <a:ext cx="109728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1" name="Google Shape;311;p13"/>
          <p:cNvSpPr txBox="1">
            <a:spLocks noGrp="1"/>
          </p:cNvSpPr>
          <p:nvPr>
            <p:ph type="ftr" idx="11"/>
          </p:nvPr>
        </p:nvSpPr>
        <p:spPr>
          <a:xfrm>
            <a:off x="5273449" y="6350000"/>
            <a:ext cx="22860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2" name="Google Shape;312;p13"/>
          <p:cNvSpPr txBox="1">
            <a:spLocks noGrp="1"/>
          </p:cNvSpPr>
          <p:nvPr>
            <p:ph type="sldNum" idx="12"/>
          </p:nvPr>
        </p:nvSpPr>
        <p:spPr>
          <a:xfrm>
            <a:off x="10968175" y="6356350"/>
            <a:ext cx="457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chemeClr val="dk1"/>
                </a:solidFill>
                <a:latin typeface="Avenir"/>
                <a:ea typeface="Avenir"/>
                <a:cs typeface="Avenir"/>
                <a:sym typeface="Avenir"/>
              </a:defRPr>
            </a:lvl1pPr>
            <a:lvl2pPr marL="0" lvl="1" indent="0" algn="r">
              <a:spcBef>
                <a:spcPts val="0"/>
              </a:spcBef>
              <a:buNone/>
              <a:defRPr sz="1000" b="0" i="0" u="none" strike="noStrike" cap="none">
                <a:solidFill>
                  <a:schemeClr val="dk1"/>
                </a:solidFill>
                <a:latin typeface="Avenir"/>
                <a:ea typeface="Avenir"/>
                <a:cs typeface="Avenir"/>
                <a:sym typeface="Avenir"/>
              </a:defRPr>
            </a:lvl2pPr>
            <a:lvl3pPr marL="0" lvl="2" indent="0" algn="r">
              <a:spcBef>
                <a:spcPts val="0"/>
              </a:spcBef>
              <a:buNone/>
              <a:defRPr sz="1000" b="0" i="0" u="none" strike="noStrike" cap="none">
                <a:solidFill>
                  <a:schemeClr val="dk1"/>
                </a:solidFill>
                <a:latin typeface="Avenir"/>
                <a:ea typeface="Avenir"/>
                <a:cs typeface="Avenir"/>
                <a:sym typeface="Avenir"/>
              </a:defRPr>
            </a:lvl3pPr>
            <a:lvl4pPr marL="0" lvl="3" indent="0" algn="r">
              <a:spcBef>
                <a:spcPts val="0"/>
              </a:spcBef>
              <a:buNone/>
              <a:defRPr sz="1000" b="0" i="0" u="none" strike="noStrike" cap="none">
                <a:solidFill>
                  <a:schemeClr val="dk1"/>
                </a:solidFill>
                <a:latin typeface="Avenir"/>
                <a:ea typeface="Avenir"/>
                <a:cs typeface="Avenir"/>
                <a:sym typeface="Avenir"/>
              </a:defRPr>
            </a:lvl4pPr>
            <a:lvl5pPr marL="0" lvl="4" indent="0" algn="r">
              <a:spcBef>
                <a:spcPts val="0"/>
              </a:spcBef>
              <a:buNone/>
              <a:defRPr sz="1000" b="0" i="0" u="none" strike="noStrike" cap="none">
                <a:solidFill>
                  <a:schemeClr val="dk1"/>
                </a:solidFill>
                <a:latin typeface="Avenir"/>
                <a:ea typeface="Avenir"/>
                <a:cs typeface="Avenir"/>
                <a:sym typeface="Avenir"/>
              </a:defRPr>
            </a:lvl5pPr>
            <a:lvl6pPr marL="0" lvl="5" indent="0" algn="r">
              <a:spcBef>
                <a:spcPts val="0"/>
              </a:spcBef>
              <a:buNone/>
              <a:defRPr sz="1000" b="0" i="0" u="none" strike="noStrike" cap="none">
                <a:solidFill>
                  <a:schemeClr val="dk1"/>
                </a:solidFill>
                <a:latin typeface="Avenir"/>
                <a:ea typeface="Avenir"/>
                <a:cs typeface="Avenir"/>
                <a:sym typeface="Avenir"/>
              </a:defRPr>
            </a:lvl6pPr>
            <a:lvl7pPr marL="0" lvl="6" indent="0" algn="r">
              <a:spcBef>
                <a:spcPts val="0"/>
              </a:spcBef>
              <a:buNone/>
              <a:defRPr sz="1000" b="0" i="0" u="none" strike="noStrike" cap="none">
                <a:solidFill>
                  <a:schemeClr val="dk1"/>
                </a:solidFill>
                <a:latin typeface="Avenir"/>
                <a:ea typeface="Avenir"/>
                <a:cs typeface="Avenir"/>
                <a:sym typeface="Avenir"/>
              </a:defRPr>
            </a:lvl7pPr>
            <a:lvl8pPr marL="0" lvl="7" indent="0" algn="r">
              <a:spcBef>
                <a:spcPts val="0"/>
              </a:spcBef>
              <a:buNone/>
              <a:defRPr sz="1000" b="0" i="0" u="none" strike="noStrike" cap="none">
                <a:solidFill>
                  <a:schemeClr val="dk1"/>
                </a:solidFill>
                <a:latin typeface="Avenir"/>
                <a:ea typeface="Avenir"/>
                <a:cs typeface="Avenir"/>
                <a:sym typeface="Avenir"/>
              </a:defRPr>
            </a:lvl8pPr>
            <a:lvl9pPr marL="0" lvl="8" indent="0" algn="r">
              <a:spcBef>
                <a:spcPts val="0"/>
              </a:spcBef>
              <a:buNone/>
              <a:defRPr sz="1000" b="0" i="0" u="none" strike="noStrike" cap="none">
                <a:solidFill>
                  <a:schemeClr val="dk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906291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2" type="title">
  <p:cSld name="Content 2">
    <p:bg>
      <p:bgPr>
        <a:solidFill>
          <a:schemeClr val="accent2"/>
        </a:solidFill>
        <a:effectLst/>
      </p:bgPr>
    </p:bg>
    <p:spTree>
      <p:nvGrpSpPr>
        <p:cNvPr id="1" name="Shape 313"/>
        <p:cNvGrpSpPr/>
        <p:nvPr/>
      </p:nvGrpSpPr>
      <p:grpSpPr>
        <a:xfrm>
          <a:off x="0" y="0"/>
          <a:ext cx="0" cy="0"/>
          <a:chOff x="0" y="0"/>
          <a:chExt cx="0" cy="0"/>
        </a:xfrm>
      </p:grpSpPr>
      <p:grpSp>
        <p:nvGrpSpPr>
          <p:cNvPr id="314" name="Google Shape;314;p14"/>
          <p:cNvGrpSpPr/>
          <p:nvPr/>
        </p:nvGrpSpPr>
        <p:grpSpPr>
          <a:xfrm>
            <a:off x="0" y="0"/>
            <a:ext cx="6843092" cy="6858000"/>
            <a:chOff x="0" y="0"/>
            <a:chExt cx="6843092" cy="6858000"/>
          </a:xfrm>
        </p:grpSpPr>
        <p:sp>
          <p:nvSpPr>
            <p:cNvPr id="315" name="Google Shape;315;p14"/>
            <p:cNvSpPr/>
            <p:nvPr/>
          </p:nvSpPr>
          <p:spPr>
            <a:xfrm>
              <a:off x="2021206" y="4828032"/>
              <a:ext cx="2029968" cy="202996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316" name="Google Shape;316;p14"/>
            <p:cNvSpPr/>
            <p:nvPr/>
          </p:nvSpPr>
          <p:spPr>
            <a:xfrm>
              <a:off x="0" y="0"/>
              <a:ext cx="2029968" cy="2029968"/>
            </a:xfrm>
            <a:custGeom>
              <a:avLst/>
              <a:gdLst/>
              <a:ahLst/>
              <a:cxnLst/>
              <a:rect l="l" t="t" r="r" b="b"/>
              <a:pathLst>
                <a:path w="1828800" h="1828800" extrusionOk="0">
                  <a:moveTo>
                    <a:pt x="0" y="0"/>
                  </a:moveTo>
                  <a:lnTo>
                    <a:pt x="1828800" y="1828800"/>
                  </a:lnTo>
                  <a:lnTo>
                    <a:pt x="0" y="182880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317" name="Google Shape;317;p14"/>
            <p:cNvSpPr/>
            <p:nvPr/>
          </p:nvSpPr>
          <p:spPr>
            <a:xfrm>
              <a:off x="2457970" y="1686431"/>
              <a:ext cx="1828800" cy="1828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318" name="Google Shape;318;p14"/>
            <p:cNvSpPr/>
            <p:nvPr/>
          </p:nvSpPr>
          <p:spPr>
            <a:xfrm>
              <a:off x="0" y="6108192"/>
              <a:ext cx="2029968" cy="74980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319" name="Google Shape;319;p14"/>
            <p:cNvSpPr/>
            <p:nvPr/>
          </p:nvSpPr>
          <p:spPr>
            <a:xfrm>
              <a:off x="4054172" y="4069080"/>
              <a:ext cx="2788920" cy="2788920"/>
            </a:xfrm>
            <a:custGeom>
              <a:avLst/>
              <a:gdLst/>
              <a:ahLst/>
              <a:cxnLst/>
              <a:rect l="l" t="t" r="r" b="b"/>
              <a:pathLst>
                <a:path w="1828800" h="1828800" extrusionOk="0">
                  <a:moveTo>
                    <a:pt x="0" y="0"/>
                  </a:moveTo>
                  <a:lnTo>
                    <a:pt x="1828800" y="1828800"/>
                  </a:lnTo>
                  <a:lnTo>
                    <a:pt x="0" y="1828800"/>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grpSp>
          <p:nvGrpSpPr>
            <p:cNvPr id="320" name="Google Shape;320;p14"/>
            <p:cNvGrpSpPr/>
            <p:nvPr/>
          </p:nvGrpSpPr>
          <p:grpSpPr>
            <a:xfrm>
              <a:off x="23853" y="2101527"/>
              <a:ext cx="1920240" cy="1920240"/>
              <a:chOff x="5361924" y="7472790"/>
              <a:chExt cx="1828800" cy="1828800"/>
            </a:xfrm>
          </p:grpSpPr>
          <p:grpSp>
            <p:nvGrpSpPr>
              <p:cNvPr id="321" name="Google Shape;321;p14"/>
              <p:cNvGrpSpPr/>
              <p:nvPr/>
            </p:nvGrpSpPr>
            <p:grpSpPr>
              <a:xfrm>
                <a:off x="5361924" y="7472790"/>
                <a:ext cx="1828800" cy="1828800"/>
                <a:chOff x="5361924" y="7472790"/>
                <a:chExt cx="1828800" cy="1828800"/>
              </a:xfrm>
            </p:grpSpPr>
            <p:grpSp>
              <p:nvGrpSpPr>
                <p:cNvPr id="322" name="Google Shape;322;p14"/>
                <p:cNvGrpSpPr/>
                <p:nvPr/>
              </p:nvGrpSpPr>
              <p:grpSpPr>
                <a:xfrm>
                  <a:off x="5361924" y="7472790"/>
                  <a:ext cx="1828800" cy="1828800"/>
                  <a:chOff x="5388428" y="7173291"/>
                  <a:chExt cx="1828800" cy="1828800"/>
                </a:xfrm>
              </p:grpSpPr>
              <p:grpSp>
                <p:nvGrpSpPr>
                  <p:cNvPr id="323" name="Google Shape;323;p14"/>
                  <p:cNvGrpSpPr/>
                  <p:nvPr/>
                </p:nvGrpSpPr>
                <p:grpSpPr>
                  <a:xfrm>
                    <a:off x="5388428" y="7173291"/>
                    <a:ext cx="1828800" cy="1828800"/>
                    <a:chOff x="5388428" y="7173291"/>
                    <a:chExt cx="1828800" cy="1828800"/>
                  </a:xfrm>
                </p:grpSpPr>
                <p:grpSp>
                  <p:nvGrpSpPr>
                    <p:cNvPr id="324" name="Google Shape;324;p14"/>
                    <p:cNvGrpSpPr/>
                    <p:nvPr/>
                  </p:nvGrpSpPr>
                  <p:grpSpPr>
                    <a:xfrm>
                      <a:off x="5388428" y="7173291"/>
                      <a:ext cx="1828800" cy="1828800"/>
                      <a:chOff x="5579044" y="7049770"/>
                      <a:chExt cx="1828800" cy="1828800"/>
                    </a:xfrm>
                  </p:grpSpPr>
                  <p:grpSp>
                    <p:nvGrpSpPr>
                      <p:cNvPr id="325" name="Google Shape;325;p14"/>
                      <p:cNvGrpSpPr/>
                      <p:nvPr/>
                    </p:nvGrpSpPr>
                    <p:grpSpPr>
                      <a:xfrm>
                        <a:off x="5579044" y="7049770"/>
                        <a:ext cx="1828800" cy="1828800"/>
                        <a:chOff x="5579044" y="7049770"/>
                        <a:chExt cx="1828800" cy="1828800"/>
                      </a:xfrm>
                    </p:grpSpPr>
                    <p:grpSp>
                      <p:nvGrpSpPr>
                        <p:cNvPr id="326" name="Google Shape;326;p14"/>
                        <p:cNvGrpSpPr/>
                        <p:nvPr/>
                      </p:nvGrpSpPr>
                      <p:grpSpPr>
                        <a:xfrm>
                          <a:off x="5579044" y="7049770"/>
                          <a:ext cx="1828800" cy="1828800"/>
                          <a:chOff x="5579044" y="7049770"/>
                          <a:chExt cx="1828800" cy="1828800"/>
                        </a:xfrm>
                      </p:grpSpPr>
                      <p:grpSp>
                        <p:nvGrpSpPr>
                          <p:cNvPr id="327" name="Google Shape;327;p14"/>
                          <p:cNvGrpSpPr/>
                          <p:nvPr/>
                        </p:nvGrpSpPr>
                        <p:grpSpPr>
                          <a:xfrm>
                            <a:off x="5579044" y="7049770"/>
                            <a:ext cx="1828800" cy="1828800"/>
                            <a:chOff x="5579044" y="7049770"/>
                            <a:chExt cx="1828800" cy="1828800"/>
                          </a:xfrm>
                        </p:grpSpPr>
                        <p:sp>
                          <p:nvSpPr>
                            <p:cNvPr id="328" name="Google Shape;328;p14"/>
                            <p:cNvSpPr/>
                            <p:nvPr/>
                          </p:nvSpPr>
                          <p:spPr>
                            <a:xfrm>
                              <a:off x="5579044" y="7049770"/>
                              <a:ext cx="1828800" cy="182880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329" name="Google Shape;329;p14"/>
                            <p:cNvSpPr/>
                            <p:nvPr/>
                          </p:nvSpPr>
                          <p:spPr>
                            <a:xfrm>
                              <a:off x="5647624" y="7118350"/>
                              <a:ext cx="1691640" cy="169164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330" name="Google Shape;330;p14"/>
                          <p:cNvSpPr/>
                          <p:nvPr/>
                        </p:nvSpPr>
                        <p:spPr>
                          <a:xfrm>
                            <a:off x="5716204" y="7186930"/>
                            <a:ext cx="1554480" cy="155448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331" name="Google Shape;331;p14"/>
                        <p:cNvSpPr/>
                        <p:nvPr/>
                      </p:nvSpPr>
                      <p:spPr>
                        <a:xfrm>
                          <a:off x="5784784" y="7255510"/>
                          <a:ext cx="1417320" cy="141732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332" name="Google Shape;332;p14"/>
                      <p:cNvSpPr/>
                      <p:nvPr/>
                    </p:nvSpPr>
                    <p:spPr>
                      <a:xfrm>
                        <a:off x="5853364" y="7324090"/>
                        <a:ext cx="1280160" cy="128016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333" name="Google Shape;333;p14"/>
                    <p:cNvSpPr/>
                    <p:nvPr/>
                  </p:nvSpPr>
                  <p:spPr>
                    <a:xfrm>
                      <a:off x="5731328" y="7516191"/>
                      <a:ext cx="1143000" cy="114300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334" name="Google Shape;334;p14"/>
                  <p:cNvSpPr/>
                  <p:nvPr/>
                </p:nvSpPr>
                <p:spPr>
                  <a:xfrm>
                    <a:off x="5799908" y="7584771"/>
                    <a:ext cx="1005840" cy="100584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335" name="Google Shape;335;p14"/>
                <p:cNvSpPr/>
                <p:nvPr/>
              </p:nvSpPr>
              <p:spPr>
                <a:xfrm>
                  <a:off x="5841984" y="7952850"/>
                  <a:ext cx="868680" cy="86868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336" name="Google Shape;336;p14"/>
                <p:cNvSpPr/>
                <p:nvPr/>
              </p:nvSpPr>
              <p:spPr>
                <a:xfrm>
                  <a:off x="5910564" y="8021430"/>
                  <a:ext cx="731520" cy="73152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337" name="Google Shape;337;p14"/>
                <p:cNvSpPr/>
                <p:nvPr/>
              </p:nvSpPr>
              <p:spPr>
                <a:xfrm>
                  <a:off x="5979144" y="8090010"/>
                  <a:ext cx="594360" cy="59436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338" name="Google Shape;338;p14"/>
                <p:cNvSpPr/>
                <p:nvPr/>
              </p:nvSpPr>
              <p:spPr>
                <a:xfrm>
                  <a:off x="6047724" y="8158590"/>
                  <a:ext cx="457200" cy="45720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sp>
              <p:nvSpPr>
                <p:cNvPr id="339" name="Google Shape;339;p14"/>
                <p:cNvSpPr/>
                <p:nvPr/>
              </p:nvSpPr>
              <p:spPr>
                <a:xfrm>
                  <a:off x="6116304" y="8227170"/>
                  <a:ext cx="320040" cy="32004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340" name="Google Shape;340;p14"/>
              <p:cNvSpPr/>
              <p:nvPr/>
            </p:nvSpPr>
            <p:spPr>
              <a:xfrm>
                <a:off x="6184884" y="8295750"/>
                <a:ext cx="182880" cy="18288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venir"/>
                    <a:ea typeface="Avenir"/>
                    <a:cs typeface="Avenir"/>
                    <a:sym typeface="Avenir"/>
                  </a:rPr>
                  <a:t> </a:t>
                </a:r>
                <a:endParaRPr/>
              </a:p>
            </p:txBody>
          </p:sp>
        </p:grpSp>
        <p:sp>
          <p:nvSpPr>
            <p:cNvPr id="341" name="Google Shape;341;p14"/>
            <p:cNvSpPr/>
            <p:nvPr/>
          </p:nvSpPr>
          <p:spPr>
            <a:xfrm rot="10800000">
              <a:off x="1013527" y="2043171"/>
              <a:ext cx="1014984" cy="2029968"/>
            </a:xfrm>
            <a:custGeom>
              <a:avLst/>
              <a:gdLst/>
              <a:ahLst/>
              <a:cxnLst/>
              <a:rect l="l" t="t" r="r" b="b"/>
              <a:pathLst>
                <a:path w="915648" h="1828800" extrusionOk="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rgbClr val="D4D0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342" name="Google Shape;342;p14"/>
            <p:cNvSpPr/>
            <p:nvPr/>
          </p:nvSpPr>
          <p:spPr>
            <a:xfrm rot="5400000">
              <a:off x="2028432" y="4821048"/>
              <a:ext cx="2029968" cy="2029968"/>
            </a:xfrm>
            <a:custGeom>
              <a:avLst/>
              <a:gdLst/>
              <a:ahLst/>
              <a:cxnLst/>
              <a:rect l="l" t="t" r="r" b="b"/>
              <a:pathLst>
                <a:path w="1828800" h="1828800" extrusionOk="0">
                  <a:moveTo>
                    <a:pt x="0" y="0"/>
                  </a:moveTo>
                  <a:lnTo>
                    <a:pt x="1828800" y="1828800"/>
                  </a:lnTo>
                  <a:lnTo>
                    <a:pt x="0" y="1828800"/>
                  </a:ln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343" name="Google Shape;343;p14"/>
            <p:cNvSpPr/>
            <p:nvPr/>
          </p:nvSpPr>
          <p:spPr>
            <a:xfrm>
              <a:off x="861942" y="888111"/>
              <a:ext cx="274320" cy="27432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344" name="Google Shape;344;p14"/>
            <p:cNvSpPr/>
            <p:nvPr/>
          </p:nvSpPr>
          <p:spPr>
            <a:xfrm>
              <a:off x="0" y="4082178"/>
              <a:ext cx="2029968" cy="202996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345" name="Google Shape;345;p14"/>
            <p:cNvPicPr preferRelativeResize="0"/>
            <p:nvPr/>
          </p:nvPicPr>
          <p:blipFill rotWithShape="1">
            <a:blip r:embed="rId2">
              <a:alphaModFix/>
            </a:blip>
            <a:srcRect/>
            <a:stretch/>
          </p:blipFill>
          <p:spPr>
            <a:xfrm rot="10800000">
              <a:off x="2029016" y="2051944"/>
              <a:ext cx="2029968" cy="2029968"/>
            </a:xfrm>
            <a:prstGeom prst="rect">
              <a:avLst/>
            </a:prstGeom>
            <a:noFill/>
            <a:ln>
              <a:noFill/>
            </a:ln>
          </p:spPr>
        </p:pic>
        <p:pic>
          <p:nvPicPr>
            <p:cNvPr id="346" name="Google Shape;346;p14"/>
            <p:cNvPicPr preferRelativeResize="0"/>
            <p:nvPr/>
          </p:nvPicPr>
          <p:blipFill rotWithShape="1">
            <a:blip r:embed="rId3">
              <a:alphaModFix/>
            </a:blip>
            <a:srcRect/>
            <a:stretch/>
          </p:blipFill>
          <p:spPr>
            <a:xfrm>
              <a:off x="0" y="4078224"/>
              <a:ext cx="2029968" cy="2029968"/>
            </a:xfrm>
            <a:prstGeom prst="rect">
              <a:avLst/>
            </a:prstGeom>
            <a:noFill/>
            <a:ln>
              <a:noFill/>
            </a:ln>
          </p:spPr>
        </p:pic>
        <p:cxnSp>
          <p:nvCxnSpPr>
            <p:cNvPr id="347" name="Google Shape;347;p14"/>
            <p:cNvCxnSpPr/>
            <p:nvPr/>
          </p:nvCxnSpPr>
          <p:spPr>
            <a:xfrm>
              <a:off x="974376" y="989441"/>
              <a:ext cx="5867327" cy="5867206"/>
            </a:xfrm>
            <a:prstGeom prst="straightConnector1">
              <a:avLst/>
            </a:prstGeom>
            <a:noFill/>
            <a:ln w="38100" cap="flat" cmpd="sng">
              <a:solidFill>
                <a:schemeClr val="lt1"/>
              </a:solidFill>
              <a:prstDash val="solid"/>
              <a:miter lim="800000"/>
              <a:headEnd type="none" w="sm" len="sm"/>
              <a:tailEnd type="none" w="sm" len="sm"/>
            </a:ln>
          </p:spPr>
        </p:cxnSp>
      </p:grpSp>
      <p:sp>
        <p:nvSpPr>
          <p:cNvPr id="348" name="Google Shape;348;p14"/>
          <p:cNvSpPr txBox="1">
            <a:spLocks noGrp="1"/>
          </p:cNvSpPr>
          <p:nvPr>
            <p:ph type="ctrTitle"/>
          </p:nvPr>
        </p:nvSpPr>
        <p:spPr>
          <a:xfrm>
            <a:off x="5900245" y="544285"/>
            <a:ext cx="5528217" cy="268538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4400"/>
              <a:buFont typeface="Avenir"/>
              <a:buNone/>
              <a:defRPr sz="44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9" name="Google Shape;349;p14"/>
          <p:cNvSpPr txBox="1">
            <a:spLocks noGrp="1"/>
          </p:cNvSpPr>
          <p:nvPr>
            <p:ph type="subTitle" idx="1"/>
          </p:nvPr>
        </p:nvSpPr>
        <p:spPr>
          <a:xfrm>
            <a:off x="5896340" y="3423773"/>
            <a:ext cx="5528217" cy="2029969"/>
          </a:xfrm>
          <a:prstGeom prst="rect">
            <a:avLst/>
          </a:prstGeom>
          <a:noFill/>
          <a:ln>
            <a:noFill/>
          </a:ln>
        </p:spPr>
        <p:txBody>
          <a:bodyPr spcFirstLastPara="1" wrap="square" lIns="91425" tIns="45700" rIns="91425" bIns="45700" anchor="t" anchorCtr="0">
            <a:normAutofit/>
          </a:bodyPr>
          <a:lstStyle>
            <a:lvl1pPr lvl="0" algn="l">
              <a:lnSpc>
                <a:spcPct val="150000"/>
              </a:lnSpc>
              <a:spcBef>
                <a:spcPts val="0"/>
              </a:spcBef>
              <a:spcAft>
                <a:spcPts val="0"/>
              </a:spcAft>
              <a:buClr>
                <a:schemeClr val="dk2"/>
              </a:buClr>
              <a:buSzPts val="1800"/>
              <a:buNone/>
              <a:defRPr sz="1800">
                <a:solidFill>
                  <a:schemeClr val="dk2"/>
                </a:solidFill>
              </a:defRPr>
            </a:lvl1pPr>
            <a:lvl2pPr lvl="1" algn="ctr">
              <a:lnSpc>
                <a:spcPct val="100000"/>
              </a:lnSpc>
              <a:spcBef>
                <a:spcPts val="1200"/>
              </a:spcBef>
              <a:spcAft>
                <a:spcPts val="0"/>
              </a:spcAft>
              <a:buClr>
                <a:schemeClr val="dk1"/>
              </a:buClr>
              <a:buSzPts val="2000"/>
              <a:buNone/>
              <a:defRPr sz="2000"/>
            </a:lvl2pPr>
            <a:lvl3pPr lvl="2" algn="ctr">
              <a:lnSpc>
                <a:spcPct val="100000"/>
              </a:lnSpc>
              <a:spcBef>
                <a:spcPts val="1200"/>
              </a:spcBef>
              <a:spcAft>
                <a:spcPts val="0"/>
              </a:spcAft>
              <a:buClr>
                <a:schemeClr val="dk1"/>
              </a:buClr>
              <a:buSzPts val="1800"/>
              <a:buNone/>
              <a:defRPr sz="1800"/>
            </a:lvl3pPr>
            <a:lvl4pPr lvl="3" algn="ctr">
              <a:lnSpc>
                <a:spcPct val="100000"/>
              </a:lnSpc>
              <a:spcBef>
                <a:spcPts val="1200"/>
              </a:spcBef>
              <a:spcAft>
                <a:spcPts val="0"/>
              </a:spcAft>
              <a:buClr>
                <a:schemeClr val="dk1"/>
              </a:buClr>
              <a:buSzPts val="1600"/>
              <a:buNone/>
              <a:defRPr sz="1600"/>
            </a:lvl4pPr>
            <a:lvl5pPr lvl="4" algn="ctr">
              <a:lnSpc>
                <a:spcPct val="100000"/>
              </a:lnSpc>
              <a:spcBef>
                <a:spcPts val="1200"/>
              </a:spcBef>
              <a:spcAft>
                <a:spcPts val="0"/>
              </a:spcAft>
              <a:buClr>
                <a:schemeClr val="dk1"/>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3795873411"/>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0BE9-1E15-5631-4917-18B510086D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CE1A4280-C991-4A47-191A-4C1BFB82B9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AF70F9-C61F-8291-AE3C-4732FF703E60}"/>
              </a:ext>
            </a:extLst>
          </p:cNvPr>
          <p:cNvSpPr>
            <a:spLocks noGrp="1"/>
          </p:cNvSpPr>
          <p:nvPr>
            <p:ph type="dt" sz="half" idx="10"/>
          </p:nvPr>
        </p:nvSpPr>
        <p:spPr/>
        <p:txBody>
          <a:bodyPr/>
          <a:lstStyle/>
          <a:p>
            <a:fld id="{8FE7CF21-646E-482D-B168-E9D35FC51D11}" type="datetimeFigureOut">
              <a:rPr lang="he-IL" smtClean="0"/>
              <a:t>כ"ה/אב/תשפ"ה</a:t>
            </a:fld>
            <a:endParaRPr lang="he-IL"/>
          </a:p>
        </p:txBody>
      </p:sp>
      <p:sp>
        <p:nvSpPr>
          <p:cNvPr id="5" name="Footer Placeholder 4">
            <a:extLst>
              <a:ext uri="{FF2B5EF4-FFF2-40B4-BE49-F238E27FC236}">
                <a16:creationId xmlns:a16="http://schemas.microsoft.com/office/drawing/2014/main" id="{E1CE7159-D1E1-2067-709D-84684110D7C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23C25F7-C7B8-95B2-C65B-97F9BAFE29B8}"/>
              </a:ext>
            </a:extLst>
          </p:cNvPr>
          <p:cNvSpPr>
            <a:spLocks noGrp="1"/>
          </p:cNvSpPr>
          <p:nvPr>
            <p:ph type="sldNum" sz="quarter" idx="12"/>
          </p:nvPr>
        </p:nvSpPr>
        <p:spPr/>
        <p:txBody>
          <a:bodyPr/>
          <a:lstStyle/>
          <a:p>
            <a:fld id="{C1D5EB1F-BE6F-4140-9A5E-BD4AB10BEA60}" type="slidenum">
              <a:rPr lang="he-IL" smtClean="0"/>
              <a:t>‹#›</a:t>
            </a:fld>
            <a:endParaRPr lang="he-IL"/>
          </a:p>
        </p:txBody>
      </p:sp>
    </p:spTree>
    <p:extLst>
      <p:ext uri="{BB962C8B-B14F-4D97-AF65-F5344CB8AC3E}">
        <p14:creationId xmlns:p14="http://schemas.microsoft.com/office/powerpoint/2010/main" val="4105363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E216E-7557-CE97-E146-4BB2B653420B}"/>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63411C94-1BD4-63DC-FEF3-50BE8001E0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7756034E-488C-3C81-2CAA-DEEC40A0E2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9600772E-FEF8-EF70-2CB9-921714EB7A09}"/>
              </a:ext>
            </a:extLst>
          </p:cNvPr>
          <p:cNvSpPr>
            <a:spLocks noGrp="1"/>
          </p:cNvSpPr>
          <p:nvPr>
            <p:ph type="dt" sz="half" idx="10"/>
          </p:nvPr>
        </p:nvSpPr>
        <p:spPr/>
        <p:txBody>
          <a:bodyPr/>
          <a:lstStyle/>
          <a:p>
            <a:fld id="{8FE7CF21-646E-482D-B168-E9D35FC51D11}" type="datetimeFigureOut">
              <a:rPr lang="he-IL" smtClean="0"/>
              <a:t>כ"ה/אב/תשפ"ה</a:t>
            </a:fld>
            <a:endParaRPr lang="he-IL"/>
          </a:p>
        </p:txBody>
      </p:sp>
      <p:sp>
        <p:nvSpPr>
          <p:cNvPr id="6" name="Footer Placeholder 5">
            <a:extLst>
              <a:ext uri="{FF2B5EF4-FFF2-40B4-BE49-F238E27FC236}">
                <a16:creationId xmlns:a16="http://schemas.microsoft.com/office/drawing/2014/main" id="{DEFB0C2D-E11B-6641-CF70-5E0462B249BC}"/>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BF8103B5-0F2E-AAF7-FBB4-1B7ABD419CC9}"/>
              </a:ext>
            </a:extLst>
          </p:cNvPr>
          <p:cNvSpPr>
            <a:spLocks noGrp="1"/>
          </p:cNvSpPr>
          <p:nvPr>
            <p:ph type="sldNum" sz="quarter" idx="12"/>
          </p:nvPr>
        </p:nvSpPr>
        <p:spPr/>
        <p:txBody>
          <a:bodyPr/>
          <a:lstStyle/>
          <a:p>
            <a:fld id="{C1D5EB1F-BE6F-4140-9A5E-BD4AB10BEA60}" type="slidenum">
              <a:rPr lang="he-IL" smtClean="0"/>
              <a:t>‹#›</a:t>
            </a:fld>
            <a:endParaRPr lang="he-IL"/>
          </a:p>
        </p:txBody>
      </p:sp>
    </p:spTree>
    <p:extLst>
      <p:ext uri="{BB962C8B-B14F-4D97-AF65-F5344CB8AC3E}">
        <p14:creationId xmlns:p14="http://schemas.microsoft.com/office/powerpoint/2010/main" val="4026648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CDF19-35EF-E235-0701-587482BA19C0}"/>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5A117794-15D0-286D-DCB2-B58E64614F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A58CD6-A2EE-5E24-AEDE-E9DA48FCEC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0EFA7FF-9E53-B8EE-205A-3CA890F105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C96B5C-50EC-41A3-5792-3A4D0B6D22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1B774FC-6E4D-3C0E-AC2F-060394D9AEC8}"/>
              </a:ext>
            </a:extLst>
          </p:cNvPr>
          <p:cNvSpPr>
            <a:spLocks noGrp="1"/>
          </p:cNvSpPr>
          <p:nvPr>
            <p:ph type="dt" sz="half" idx="10"/>
          </p:nvPr>
        </p:nvSpPr>
        <p:spPr/>
        <p:txBody>
          <a:bodyPr/>
          <a:lstStyle/>
          <a:p>
            <a:fld id="{8FE7CF21-646E-482D-B168-E9D35FC51D11}" type="datetimeFigureOut">
              <a:rPr lang="he-IL" smtClean="0"/>
              <a:t>כ"ה/אב/תשפ"ה</a:t>
            </a:fld>
            <a:endParaRPr lang="he-IL"/>
          </a:p>
        </p:txBody>
      </p:sp>
      <p:sp>
        <p:nvSpPr>
          <p:cNvPr id="8" name="Footer Placeholder 7">
            <a:extLst>
              <a:ext uri="{FF2B5EF4-FFF2-40B4-BE49-F238E27FC236}">
                <a16:creationId xmlns:a16="http://schemas.microsoft.com/office/drawing/2014/main" id="{56A07F39-22BD-48DC-616A-C7A44E3B163E}"/>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5062AA83-2317-0CB7-3539-F807671A9628}"/>
              </a:ext>
            </a:extLst>
          </p:cNvPr>
          <p:cNvSpPr>
            <a:spLocks noGrp="1"/>
          </p:cNvSpPr>
          <p:nvPr>
            <p:ph type="sldNum" sz="quarter" idx="12"/>
          </p:nvPr>
        </p:nvSpPr>
        <p:spPr/>
        <p:txBody>
          <a:bodyPr/>
          <a:lstStyle/>
          <a:p>
            <a:fld id="{C1D5EB1F-BE6F-4140-9A5E-BD4AB10BEA60}" type="slidenum">
              <a:rPr lang="he-IL" smtClean="0"/>
              <a:t>‹#›</a:t>
            </a:fld>
            <a:endParaRPr lang="he-IL"/>
          </a:p>
        </p:txBody>
      </p:sp>
    </p:spTree>
    <p:extLst>
      <p:ext uri="{BB962C8B-B14F-4D97-AF65-F5344CB8AC3E}">
        <p14:creationId xmlns:p14="http://schemas.microsoft.com/office/powerpoint/2010/main" val="2233443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33E01-AA0B-034F-1E8C-AC1C6E78C034}"/>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711797B1-9413-2ABD-6C77-DEB466B2BCF7}"/>
              </a:ext>
            </a:extLst>
          </p:cNvPr>
          <p:cNvSpPr>
            <a:spLocks noGrp="1"/>
          </p:cNvSpPr>
          <p:nvPr>
            <p:ph type="dt" sz="half" idx="10"/>
          </p:nvPr>
        </p:nvSpPr>
        <p:spPr/>
        <p:txBody>
          <a:bodyPr/>
          <a:lstStyle/>
          <a:p>
            <a:fld id="{8FE7CF21-646E-482D-B168-E9D35FC51D11}" type="datetimeFigureOut">
              <a:rPr lang="he-IL" smtClean="0"/>
              <a:t>כ"ה/אב/תשפ"ה</a:t>
            </a:fld>
            <a:endParaRPr lang="he-IL"/>
          </a:p>
        </p:txBody>
      </p:sp>
      <p:sp>
        <p:nvSpPr>
          <p:cNvPr id="4" name="Footer Placeholder 3">
            <a:extLst>
              <a:ext uri="{FF2B5EF4-FFF2-40B4-BE49-F238E27FC236}">
                <a16:creationId xmlns:a16="http://schemas.microsoft.com/office/drawing/2014/main" id="{74802CD7-31B6-260E-7371-F05016DAC711}"/>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8CDE565-0549-82F1-8787-1ED49B587122}"/>
              </a:ext>
            </a:extLst>
          </p:cNvPr>
          <p:cNvSpPr>
            <a:spLocks noGrp="1"/>
          </p:cNvSpPr>
          <p:nvPr>
            <p:ph type="sldNum" sz="quarter" idx="12"/>
          </p:nvPr>
        </p:nvSpPr>
        <p:spPr/>
        <p:txBody>
          <a:bodyPr/>
          <a:lstStyle/>
          <a:p>
            <a:fld id="{C1D5EB1F-BE6F-4140-9A5E-BD4AB10BEA60}" type="slidenum">
              <a:rPr lang="he-IL" smtClean="0"/>
              <a:t>‹#›</a:t>
            </a:fld>
            <a:endParaRPr lang="he-IL"/>
          </a:p>
        </p:txBody>
      </p:sp>
    </p:spTree>
    <p:extLst>
      <p:ext uri="{BB962C8B-B14F-4D97-AF65-F5344CB8AC3E}">
        <p14:creationId xmlns:p14="http://schemas.microsoft.com/office/powerpoint/2010/main" val="2438348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354411-7DE9-2E70-C966-313DE360EC75}"/>
              </a:ext>
            </a:extLst>
          </p:cNvPr>
          <p:cNvSpPr>
            <a:spLocks noGrp="1"/>
          </p:cNvSpPr>
          <p:nvPr>
            <p:ph type="dt" sz="half" idx="10"/>
          </p:nvPr>
        </p:nvSpPr>
        <p:spPr/>
        <p:txBody>
          <a:bodyPr/>
          <a:lstStyle/>
          <a:p>
            <a:fld id="{8FE7CF21-646E-482D-B168-E9D35FC51D11}" type="datetimeFigureOut">
              <a:rPr lang="he-IL" smtClean="0"/>
              <a:t>כ"ה/אב/תשפ"ה</a:t>
            </a:fld>
            <a:endParaRPr lang="he-IL"/>
          </a:p>
        </p:txBody>
      </p:sp>
      <p:sp>
        <p:nvSpPr>
          <p:cNvPr id="3" name="Footer Placeholder 2">
            <a:extLst>
              <a:ext uri="{FF2B5EF4-FFF2-40B4-BE49-F238E27FC236}">
                <a16:creationId xmlns:a16="http://schemas.microsoft.com/office/drawing/2014/main" id="{171A5A17-1171-B131-44C0-E09A4076D333}"/>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B3A4DEE8-7FF6-88DB-F274-8845782C34FE}"/>
              </a:ext>
            </a:extLst>
          </p:cNvPr>
          <p:cNvSpPr>
            <a:spLocks noGrp="1"/>
          </p:cNvSpPr>
          <p:nvPr>
            <p:ph type="sldNum" sz="quarter" idx="12"/>
          </p:nvPr>
        </p:nvSpPr>
        <p:spPr/>
        <p:txBody>
          <a:bodyPr/>
          <a:lstStyle/>
          <a:p>
            <a:fld id="{C1D5EB1F-BE6F-4140-9A5E-BD4AB10BEA60}" type="slidenum">
              <a:rPr lang="he-IL" smtClean="0"/>
              <a:t>‹#›</a:t>
            </a:fld>
            <a:endParaRPr lang="he-IL"/>
          </a:p>
        </p:txBody>
      </p:sp>
    </p:spTree>
    <p:extLst>
      <p:ext uri="{BB962C8B-B14F-4D97-AF65-F5344CB8AC3E}">
        <p14:creationId xmlns:p14="http://schemas.microsoft.com/office/powerpoint/2010/main" val="4061537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ADDBA-6FED-F29D-04BE-8E29DFF72E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1FAD4085-66A3-2DD7-3158-A5586A076B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06250636-4F73-5EAA-1B1F-2779DF8576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77BCB8-F0EB-27B3-8130-1713CFB9F97C}"/>
              </a:ext>
            </a:extLst>
          </p:cNvPr>
          <p:cNvSpPr>
            <a:spLocks noGrp="1"/>
          </p:cNvSpPr>
          <p:nvPr>
            <p:ph type="dt" sz="half" idx="10"/>
          </p:nvPr>
        </p:nvSpPr>
        <p:spPr/>
        <p:txBody>
          <a:bodyPr/>
          <a:lstStyle/>
          <a:p>
            <a:fld id="{8FE7CF21-646E-482D-B168-E9D35FC51D11}" type="datetimeFigureOut">
              <a:rPr lang="he-IL" smtClean="0"/>
              <a:t>כ"ה/אב/תשפ"ה</a:t>
            </a:fld>
            <a:endParaRPr lang="he-IL"/>
          </a:p>
        </p:txBody>
      </p:sp>
      <p:sp>
        <p:nvSpPr>
          <p:cNvPr id="6" name="Footer Placeholder 5">
            <a:extLst>
              <a:ext uri="{FF2B5EF4-FFF2-40B4-BE49-F238E27FC236}">
                <a16:creationId xmlns:a16="http://schemas.microsoft.com/office/drawing/2014/main" id="{CA502E1E-0F28-9BEF-61F8-931EF54231CB}"/>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23DFA8A-E413-0E2A-C0F9-5AE1F2B19D89}"/>
              </a:ext>
            </a:extLst>
          </p:cNvPr>
          <p:cNvSpPr>
            <a:spLocks noGrp="1"/>
          </p:cNvSpPr>
          <p:nvPr>
            <p:ph type="sldNum" sz="quarter" idx="12"/>
          </p:nvPr>
        </p:nvSpPr>
        <p:spPr/>
        <p:txBody>
          <a:bodyPr/>
          <a:lstStyle/>
          <a:p>
            <a:fld id="{C1D5EB1F-BE6F-4140-9A5E-BD4AB10BEA60}" type="slidenum">
              <a:rPr lang="he-IL" smtClean="0"/>
              <a:t>‹#›</a:t>
            </a:fld>
            <a:endParaRPr lang="he-IL"/>
          </a:p>
        </p:txBody>
      </p:sp>
    </p:spTree>
    <p:extLst>
      <p:ext uri="{BB962C8B-B14F-4D97-AF65-F5344CB8AC3E}">
        <p14:creationId xmlns:p14="http://schemas.microsoft.com/office/powerpoint/2010/main" val="307318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0582C-E1B0-6E3F-F20B-F5A675FB30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576971B9-F7CC-AFD9-C439-E2F10231C3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F7EE2671-DE81-710F-D85C-F51948341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30E094-378F-2B80-6D42-5C228B97A0A2}"/>
              </a:ext>
            </a:extLst>
          </p:cNvPr>
          <p:cNvSpPr>
            <a:spLocks noGrp="1"/>
          </p:cNvSpPr>
          <p:nvPr>
            <p:ph type="dt" sz="half" idx="10"/>
          </p:nvPr>
        </p:nvSpPr>
        <p:spPr/>
        <p:txBody>
          <a:bodyPr/>
          <a:lstStyle/>
          <a:p>
            <a:fld id="{8FE7CF21-646E-482D-B168-E9D35FC51D11}" type="datetimeFigureOut">
              <a:rPr lang="he-IL" smtClean="0"/>
              <a:t>כ"ה/אב/תשפ"ה</a:t>
            </a:fld>
            <a:endParaRPr lang="he-IL"/>
          </a:p>
        </p:txBody>
      </p:sp>
      <p:sp>
        <p:nvSpPr>
          <p:cNvPr id="6" name="Footer Placeholder 5">
            <a:extLst>
              <a:ext uri="{FF2B5EF4-FFF2-40B4-BE49-F238E27FC236}">
                <a16:creationId xmlns:a16="http://schemas.microsoft.com/office/drawing/2014/main" id="{F4FF4351-B464-78E4-BA88-32F2F34E2F48}"/>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0F407A2-66F5-B8E9-B4BF-B70039F02F49}"/>
              </a:ext>
            </a:extLst>
          </p:cNvPr>
          <p:cNvSpPr>
            <a:spLocks noGrp="1"/>
          </p:cNvSpPr>
          <p:nvPr>
            <p:ph type="sldNum" sz="quarter" idx="12"/>
          </p:nvPr>
        </p:nvSpPr>
        <p:spPr/>
        <p:txBody>
          <a:bodyPr/>
          <a:lstStyle/>
          <a:p>
            <a:fld id="{C1D5EB1F-BE6F-4140-9A5E-BD4AB10BEA60}" type="slidenum">
              <a:rPr lang="he-IL" smtClean="0"/>
              <a:t>‹#›</a:t>
            </a:fld>
            <a:endParaRPr lang="he-IL"/>
          </a:p>
        </p:txBody>
      </p:sp>
    </p:spTree>
    <p:extLst>
      <p:ext uri="{BB962C8B-B14F-4D97-AF65-F5344CB8AC3E}">
        <p14:creationId xmlns:p14="http://schemas.microsoft.com/office/powerpoint/2010/main" val="234497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A93BAA-741E-0A62-A03A-8179A110C7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62F04236-862D-4172-D004-30AA0AF828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69C4F844-5731-E175-0D8E-E9B8BEB783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FE7CF21-646E-482D-B168-E9D35FC51D11}" type="datetimeFigureOut">
              <a:rPr lang="he-IL" smtClean="0"/>
              <a:t>כ"ה/אב/תשפ"ה</a:t>
            </a:fld>
            <a:endParaRPr lang="he-IL"/>
          </a:p>
        </p:txBody>
      </p:sp>
      <p:sp>
        <p:nvSpPr>
          <p:cNvPr id="5" name="Footer Placeholder 4">
            <a:extLst>
              <a:ext uri="{FF2B5EF4-FFF2-40B4-BE49-F238E27FC236}">
                <a16:creationId xmlns:a16="http://schemas.microsoft.com/office/drawing/2014/main" id="{E8F47B0E-885B-F28A-EE0C-88AAF6FE61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21342596-99E9-9CDC-7268-22556A72D5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D5EB1F-BE6F-4140-9A5E-BD4AB10BEA60}" type="slidenum">
              <a:rPr lang="he-IL" smtClean="0"/>
              <a:t>‹#›</a:t>
            </a:fld>
            <a:endParaRPr lang="he-IL"/>
          </a:p>
        </p:txBody>
      </p:sp>
    </p:spTree>
    <p:extLst>
      <p:ext uri="{BB962C8B-B14F-4D97-AF65-F5344CB8AC3E}">
        <p14:creationId xmlns:p14="http://schemas.microsoft.com/office/powerpoint/2010/main" val="1850022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762000" y="365125"/>
            <a:ext cx="106680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venir"/>
              <a:buNone/>
              <a:defRPr sz="4400" b="1" i="0" u="none" strike="noStrike" cap="non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762000" y="1825625"/>
            <a:ext cx="106680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0"/>
              </a:spcBef>
              <a:spcAft>
                <a:spcPts val="0"/>
              </a:spcAft>
              <a:buClr>
                <a:schemeClr val="dk1"/>
              </a:buClr>
              <a:buSzPts val="2800"/>
              <a:buFont typeface="Arial"/>
              <a:buChar char="•"/>
              <a:defRPr sz="2800" b="0" i="0" u="none" strike="noStrike" cap="none">
                <a:solidFill>
                  <a:schemeClr val="dk1"/>
                </a:solidFill>
                <a:latin typeface="Avenir"/>
                <a:ea typeface="Avenir"/>
                <a:cs typeface="Avenir"/>
                <a:sym typeface="Avenir"/>
              </a:defRPr>
            </a:lvl1pPr>
            <a:lvl2pPr marL="914400" marR="0" lvl="1"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12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12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2" name="Google Shape;12;p1"/>
          <p:cNvSpPr txBox="1">
            <a:spLocks noGrp="1"/>
          </p:cNvSpPr>
          <p:nvPr>
            <p:ph type="dt" idx="10"/>
          </p:nvPr>
        </p:nvSpPr>
        <p:spPr>
          <a:xfrm>
            <a:off x="762000" y="6356350"/>
            <a:ext cx="2819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888888"/>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888888"/>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4" name="Google Shape;14;p1"/>
          <p:cNvSpPr txBox="1">
            <a:spLocks noGrp="1"/>
          </p:cNvSpPr>
          <p:nvPr>
            <p:ph type="sldNum" idx="12"/>
          </p:nvPr>
        </p:nvSpPr>
        <p:spPr>
          <a:xfrm>
            <a:off x="8610600" y="6356350"/>
            <a:ext cx="2819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888888"/>
                </a:solidFill>
                <a:latin typeface="Avenir"/>
                <a:ea typeface="Avenir"/>
                <a:cs typeface="Avenir"/>
                <a:sym typeface="Avenir"/>
              </a:defRPr>
            </a:lvl1pPr>
            <a:lvl2pPr marL="0" marR="0" lvl="1" indent="0" algn="r" rtl="0">
              <a:spcBef>
                <a:spcPts val="0"/>
              </a:spcBef>
              <a:buNone/>
              <a:defRPr sz="1000" b="0" i="0" u="none" strike="noStrike" cap="none">
                <a:solidFill>
                  <a:srgbClr val="888888"/>
                </a:solidFill>
                <a:latin typeface="Avenir"/>
                <a:ea typeface="Avenir"/>
                <a:cs typeface="Avenir"/>
                <a:sym typeface="Avenir"/>
              </a:defRPr>
            </a:lvl2pPr>
            <a:lvl3pPr marL="0" marR="0" lvl="2" indent="0" algn="r" rtl="0">
              <a:spcBef>
                <a:spcPts val="0"/>
              </a:spcBef>
              <a:buNone/>
              <a:defRPr sz="1000" b="0" i="0" u="none" strike="noStrike" cap="none">
                <a:solidFill>
                  <a:srgbClr val="888888"/>
                </a:solidFill>
                <a:latin typeface="Avenir"/>
                <a:ea typeface="Avenir"/>
                <a:cs typeface="Avenir"/>
                <a:sym typeface="Avenir"/>
              </a:defRPr>
            </a:lvl3pPr>
            <a:lvl4pPr marL="0" marR="0" lvl="3" indent="0" algn="r" rtl="0">
              <a:spcBef>
                <a:spcPts val="0"/>
              </a:spcBef>
              <a:buNone/>
              <a:defRPr sz="1000" b="0" i="0" u="none" strike="noStrike" cap="none">
                <a:solidFill>
                  <a:srgbClr val="888888"/>
                </a:solidFill>
                <a:latin typeface="Avenir"/>
                <a:ea typeface="Avenir"/>
                <a:cs typeface="Avenir"/>
                <a:sym typeface="Avenir"/>
              </a:defRPr>
            </a:lvl4pPr>
            <a:lvl5pPr marL="0" marR="0" lvl="4" indent="0" algn="r" rtl="0">
              <a:spcBef>
                <a:spcPts val="0"/>
              </a:spcBef>
              <a:buNone/>
              <a:defRPr sz="1000" b="0" i="0" u="none" strike="noStrike" cap="none">
                <a:solidFill>
                  <a:srgbClr val="888888"/>
                </a:solidFill>
                <a:latin typeface="Avenir"/>
                <a:ea typeface="Avenir"/>
                <a:cs typeface="Avenir"/>
                <a:sym typeface="Avenir"/>
              </a:defRPr>
            </a:lvl5pPr>
            <a:lvl6pPr marL="0" marR="0" lvl="5" indent="0" algn="r" rtl="0">
              <a:spcBef>
                <a:spcPts val="0"/>
              </a:spcBef>
              <a:buNone/>
              <a:defRPr sz="1000" b="0" i="0" u="none" strike="noStrike" cap="none">
                <a:solidFill>
                  <a:srgbClr val="888888"/>
                </a:solidFill>
                <a:latin typeface="Avenir"/>
                <a:ea typeface="Avenir"/>
                <a:cs typeface="Avenir"/>
                <a:sym typeface="Avenir"/>
              </a:defRPr>
            </a:lvl6pPr>
            <a:lvl7pPr marL="0" marR="0" lvl="6" indent="0" algn="r" rtl="0">
              <a:spcBef>
                <a:spcPts val="0"/>
              </a:spcBef>
              <a:buNone/>
              <a:defRPr sz="1000" b="0" i="0" u="none" strike="noStrike" cap="none">
                <a:solidFill>
                  <a:srgbClr val="888888"/>
                </a:solidFill>
                <a:latin typeface="Avenir"/>
                <a:ea typeface="Avenir"/>
                <a:cs typeface="Avenir"/>
                <a:sym typeface="Avenir"/>
              </a:defRPr>
            </a:lvl7pPr>
            <a:lvl8pPr marL="0" marR="0" lvl="7" indent="0" algn="r" rtl="0">
              <a:spcBef>
                <a:spcPts val="0"/>
              </a:spcBef>
              <a:buNone/>
              <a:defRPr sz="1000" b="0" i="0" u="none" strike="noStrike" cap="none">
                <a:solidFill>
                  <a:srgbClr val="888888"/>
                </a:solidFill>
                <a:latin typeface="Avenir"/>
                <a:ea typeface="Avenir"/>
                <a:cs typeface="Avenir"/>
                <a:sym typeface="Avenir"/>
              </a:defRPr>
            </a:lvl8pPr>
            <a:lvl9pPr marL="0" marR="0" lvl="8" indent="0" algn="r" rtl="0">
              <a:spcBef>
                <a:spcPts val="0"/>
              </a:spcBef>
              <a:buNone/>
              <a:defRPr sz="10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5830665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76">
          <p15:clr>
            <a:srgbClr val="5ACBF0"/>
          </p15:clr>
        </p15:guide>
        <p15:guide id="2" pos="1920">
          <p15:clr>
            <a:srgbClr val="F26B43"/>
          </p15:clr>
        </p15:guide>
        <p15:guide id="3" pos="5760">
          <p15:clr>
            <a:srgbClr val="F26B43"/>
          </p15:clr>
        </p15:guide>
        <p15:guide id="4" orient="horz" pos="2160">
          <p15:clr>
            <a:srgbClr val="F26B43"/>
          </p15:clr>
        </p15:guide>
        <p15:guide id="5" pos="1272">
          <p15:clr>
            <a:srgbClr val="9FCC3B"/>
          </p15:clr>
        </p15:guide>
        <p15:guide id="6" pos="2544">
          <p15:clr>
            <a:srgbClr val="9FCC3B"/>
          </p15:clr>
        </p15:guide>
        <p15:guide id="7" pos="5112">
          <p15:clr>
            <a:srgbClr val="9FCC3B"/>
          </p15:clr>
        </p15:guide>
        <p15:guide id="8" pos="6408">
          <p15:clr>
            <a:srgbClr val="9FCC3B"/>
          </p15:clr>
        </p15:guide>
        <p15:guide id="9" pos="3940">
          <p15:clr>
            <a:srgbClr val="F26B43"/>
          </p15:clr>
        </p15:guide>
        <p15:guide id="10" pos="7104">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1.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4" name="Rectangle 206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282342-C682-9D27-FF32-0F7C6305F27C}"/>
              </a:ext>
            </a:extLst>
          </p:cNvPr>
          <p:cNvSpPr>
            <a:spLocks noGrp="1"/>
          </p:cNvSpPr>
          <p:nvPr>
            <p:ph type="ctrTitle"/>
          </p:nvPr>
        </p:nvSpPr>
        <p:spPr>
          <a:xfrm>
            <a:off x="630936" y="333476"/>
            <a:ext cx="8806680" cy="1719072"/>
          </a:xfrm>
        </p:spPr>
        <p:txBody>
          <a:bodyPr vert="horz" lIns="91440" tIns="45720" rIns="91440" bIns="45720" rtlCol="0" anchor="b">
            <a:normAutofit/>
          </a:bodyPr>
          <a:lstStyle/>
          <a:p>
            <a:pPr algn="l">
              <a:lnSpc>
                <a:spcPct val="150000"/>
              </a:lnSpc>
            </a:pPr>
            <a:r>
              <a:rPr lang="en-US" sz="3600" b="1" kern="1200" dirty="0">
                <a:solidFill>
                  <a:schemeClr val="tx1"/>
                </a:solidFill>
                <a:latin typeface="+mj-lt"/>
                <a:ea typeface="+mj-ea"/>
                <a:cs typeface="+mj-cs"/>
              </a:rPr>
              <a:t>Enhancing Energy Consumption Predictions Through Driving Pattern Analysis</a:t>
            </a:r>
          </a:p>
        </p:txBody>
      </p:sp>
      <p:sp>
        <p:nvSpPr>
          <p:cNvPr id="206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6459D01-2122-B309-9D0C-934B41CEE272}"/>
              </a:ext>
            </a:extLst>
          </p:cNvPr>
          <p:cNvSpPr>
            <a:spLocks noGrp="1"/>
          </p:cNvSpPr>
          <p:nvPr>
            <p:ph type="subTitle" idx="1"/>
          </p:nvPr>
        </p:nvSpPr>
        <p:spPr>
          <a:xfrm>
            <a:off x="630936" y="2807208"/>
            <a:ext cx="3429000" cy="3410712"/>
          </a:xfrm>
        </p:spPr>
        <p:txBody>
          <a:bodyPr vert="horz" lIns="91440" tIns="45720" rIns="91440" bIns="45720" rtlCol="0" anchor="t">
            <a:normAutofit lnSpcReduction="10000"/>
          </a:bodyPr>
          <a:lstStyle/>
          <a:p>
            <a:r>
              <a:rPr lang="en-US" sz="2800" dirty="0"/>
              <a:t>Yonatan Goldstein</a:t>
            </a:r>
          </a:p>
          <a:p>
            <a:endParaRPr lang="en-US" sz="2800" dirty="0"/>
          </a:p>
          <a:p>
            <a:r>
              <a:rPr lang="en-US" sz="2800" dirty="0"/>
              <a:t>Mentor:</a:t>
            </a:r>
          </a:p>
          <a:p>
            <a:r>
              <a:rPr lang="en-US" sz="2800" dirty="0"/>
              <a:t>Oren Elisha</a:t>
            </a:r>
          </a:p>
          <a:p>
            <a:endParaRPr lang="en-US" sz="2800" dirty="0"/>
          </a:p>
          <a:p>
            <a:r>
              <a:rPr lang="en-US" sz="2800" dirty="0"/>
              <a:t>Industry Partner: Amir Baruch</a:t>
            </a:r>
          </a:p>
        </p:txBody>
      </p:sp>
      <p:pic>
        <p:nvPicPr>
          <p:cNvPr id="2052" name="Picture 4" descr="A logo of a company&#10;&#10;AI-generated content may be incorrect.">
            <a:extLst>
              <a:ext uri="{FF2B5EF4-FFF2-40B4-BE49-F238E27FC236}">
                <a16:creationId xmlns:a16="http://schemas.microsoft.com/office/drawing/2014/main" id="{551E6695-F3E6-6394-CCE2-D9054C1730A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2697248"/>
            <a:ext cx="4703975" cy="3139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233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9E04D-2659-80D8-45DD-101E59ECBC85}"/>
              </a:ext>
            </a:extLst>
          </p:cNvPr>
          <p:cNvSpPr>
            <a:spLocks noGrp="1"/>
          </p:cNvSpPr>
          <p:nvPr>
            <p:ph type="title"/>
          </p:nvPr>
        </p:nvSpPr>
        <p:spPr/>
        <p:txBody>
          <a:bodyPr/>
          <a:lstStyle/>
          <a:p>
            <a:r>
              <a:rPr lang="en-US" dirty="0"/>
              <a:t>State of Charge Prediction</a:t>
            </a:r>
            <a:endParaRPr lang="he-IL" dirty="0"/>
          </a:p>
        </p:txBody>
      </p:sp>
      <p:sp>
        <p:nvSpPr>
          <p:cNvPr id="3" name="Content Placeholder 2">
            <a:extLst>
              <a:ext uri="{FF2B5EF4-FFF2-40B4-BE49-F238E27FC236}">
                <a16:creationId xmlns:a16="http://schemas.microsoft.com/office/drawing/2014/main" id="{12CA05CF-1AC4-49E8-32C1-0197BD9CF8C7}"/>
              </a:ext>
            </a:extLst>
          </p:cNvPr>
          <p:cNvSpPr>
            <a:spLocks noGrp="1"/>
          </p:cNvSpPr>
          <p:nvPr>
            <p:ph idx="1"/>
          </p:nvPr>
        </p:nvSpPr>
        <p:spPr>
          <a:xfrm>
            <a:off x="838199" y="1825625"/>
            <a:ext cx="10696575" cy="4351338"/>
          </a:xfrm>
        </p:spPr>
        <p:txBody>
          <a:bodyPr>
            <a:normAutofit/>
          </a:bodyPr>
          <a:lstStyle/>
          <a:p>
            <a:pPr>
              <a:lnSpc>
                <a:spcPct val="150000"/>
              </a:lnSpc>
            </a:pPr>
            <a:r>
              <a:rPr lang="en-US" dirty="0"/>
              <a:t>Accurate state of charge (SoC) estimations         lower range anxiety</a:t>
            </a:r>
          </a:p>
          <a:p>
            <a:pPr>
              <a:lnSpc>
                <a:spcPct val="150000"/>
              </a:lnSpc>
            </a:pPr>
            <a:r>
              <a:rPr lang="en-US" dirty="0"/>
              <a:t>Driving behaviors patterns can dramatically affect the accuracy of SoC predictions.</a:t>
            </a:r>
          </a:p>
          <a:p>
            <a:pPr>
              <a:lnSpc>
                <a:spcPct val="150000"/>
              </a:lnSpc>
            </a:pPr>
            <a:r>
              <a:rPr lang="en-US" dirty="0"/>
              <a:t>Stellantis' current production system does </a:t>
            </a:r>
            <a:r>
              <a:rPr lang="en-US" b="1" dirty="0"/>
              <a:t>not</a:t>
            </a:r>
            <a:r>
              <a:rPr lang="en-US" dirty="0"/>
              <a:t> account for these patterns.</a:t>
            </a:r>
            <a:endParaRPr lang="he-IL" dirty="0"/>
          </a:p>
        </p:txBody>
      </p:sp>
      <p:pic>
        <p:nvPicPr>
          <p:cNvPr id="5" name="Picture 4">
            <a:extLst>
              <a:ext uri="{FF2B5EF4-FFF2-40B4-BE49-F238E27FC236}">
                <a16:creationId xmlns:a16="http://schemas.microsoft.com/office/drawing/2014/main" id="{2C10A48E-7FB9-CD84-F96D-E73F8EE50DC7}"/>
              </a:ext>
            </a:extLst>
          </p:cNvPr>
          <p:cNvPicPr>
            <a:picLocks noChangeAspect="1"/>
          </p:cNvPicPr>
          <p:nvPr/>
        </p:nvPicPr>
        <p:blipFill>
          <a:blip r:embed="rId3"/>
          <a:stretch>
            <a:fillRect/>
          </a:stretch>
        </p:blipFill>
        <p:spPr>
          <a:xfrm>
            <a:off x="7696200" y="2105025"/>
            <a:ext cx="596899" cy="314326"/>
          </a:xfrm>
          <a:prstGeom prst="rect">
            <a:avLst/>
          </a:prstGeom>
        </p:spPr>
      </p:pic>
    </p:spTree>
    <p:extLst>
      <p:ext uri="{BB962C8B-B14F-4D97-AF65-F5344CB8AC3E}">
        <p14:creationId xmlns:p14="http://schemas.microsoft.com/office/powerpoint/2010/main" val="3582788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0D302-AC8E-CB27-CAD5-D15A6254DAE4}"/>
              </a:ext>
            </a:extLst>
          </p:cNvPr>
          <p:cNvSpPr>
            <a:spLocks noGrp="1"/>
          </p:cNvSpPr>
          <p:nvPr>
            <p:ph type="title"/>
          </p:nvPr>
        </p:nvSpPr>
        <p:spPr/>
        <p:txBody>
          <a:bodyPr/>
          <a:lstStyle/>
          <a:p>
            <a:r>
              <a:rPr lang="en-US" dirty="0"/>
              <a:t>Project Goal</a:t>
            </a:r>
            <a:endParaRPr lang="he-IL" dirty="0"/>
          </a:p>
        </p:txBody>
      </p:sp>
      <p:sp>
        <p:nvSpPr>
          <p:cNvPr id="3" name="Content Placeholder 2">
            <a:extLst>
              <a:ext uri="{FF2B5EF4-FFF2-40B4-BE49-F238E27FC236}">
                <a16:creationId xmlns:a16="http://schemas.microsoft.com/office/drawing/2014/main" id="{F2EA1F44-DF37-ADEA-04B4-5E80FF5F6A34}"/>
              </a:ext>
            </a:extLst>
          </p:cNvPr>
          <p:cNvSpPr>
            <a:spLocks noGrp="1"/>
          </p:cNvSpPr>
          <p:nvPr>
            <p:ph idx="1"/>
          </p:nvPr>
        </p:nvSpPr>
        <p:spPr/>
        <p:txBody>
          <a:bodyPr/>
          <a:lstStyle/>
          <a:p>
            <a:r>
              <a:rPr lang="en-US" dirty="0"/>
              <a:t>Incorporate driving behavior patterns to improve SoC predictions accuracy.</a:t>
            </a:r>
          </a:p>
          <a:p>
            <a:endParaRPr lang="en-US" dirty="0"/>
          </a:p>
          <a:p>
            <a:r>
              <a:rPr lang="en-US" dirty="0"/>
              <a:t>Single prediction, at trip start, of the SoC at the destination.</a:t>
            </a:r>
            <a:endParaRPr lang="he-IL" dirty="0"/>
          </a:p>
        </p:txBody>
      </p:sp>
      <p:pic>
        <p:nvPicPr>
          <p:cNvPr id="4" name="Picture 2" descr="Generated image">
            <a:extLst>
              <a:ext uri="{FF2B5EF4-FFF2-40B4-BE49-F238E27FC236}">
                <a16:creationId xmlns:a16="http://schemas.microsoft.com/office/drawing/2014/main" id="{4A239A66-C3EC-6B08-8D65-1E4649663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651" y="4022651"/>
            <a:ext cx="2835349" cy="2835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453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73F2-2FA8-63D2-5BDC-96FB89D8D889}"/>
              </a:ext>
            </a:extLst>
          </p:cNvPr>
          <p:cNvSpPr>
            <a:spLocks noGrp="1"/>
          </p:cNvSpPr>
          <p:nvPr>
            <p:ph type="title"/>
          </p:nvPr>
        </p:nvSpPr>
        <p:spPr/>
        <p:txBody>
          <a:bodyPr/>
          <a:lstStyle/>
          <a:p>
            <a:r>
              <a:rPr lang="en-US" dirty="0"/>
              <a:t>Dataset</a:t>
            </a:r>
            <a:endParaRPr lang="he-IL" dirty="0"/>
          </a:p>
        </p:txBody>
      </p:sp>
      <p:graphicFrame>
        <p:nvGraphicFramePr>
          <p:cNvPr id="4" name="Content Placeholder 3">
            <a:extLst>
              <a:ext uri="{FF2B5EF4-FFF2-40B4-BE49-F238E27FC236}">
                <a16:creationId xmlns:a16="http://schemas.microsoft.com/office/drawing/2014/main" id="{438A7751-9FEE-C50C-75D2-8CCAAE51CCEC}"/>
              </a:ext>
            </a:extLst>
          </p:cNvPr>
          <p:cNvGraphicFramePr>
            <a:graphicFrameLocks noGrp="1"/>
          </p:cNvGraphicFramePr>
          <p:nvPr>
            <p:ph idx="1"/>
            <p:extLst>
              <p:ext uri="{D42A27DB-BD31-4B8C-83A1-F6EECF244321}">
                <p14:modId xmlns:p14="http://schemas.microsoft.com/office/powerpoint/2010/main" val="2324116957"/>
              </p:ext>
            </p:extLst>
          </p:nvPr>
        </p:nvGraphicFramePr>
        <p:xfrm>
          <a:off x="4581252" y="1371243"/>
          <a:ext cx="7480119" cy="5364006"/>
        </p:xfrm>
        <a:graphic>
          <a:graphicData uri="http://schemas.openxmlformats.org/drawingml/2006/table">
            <a:tbl>
              <a:tblPr firstRow="1"/>
              <a:tblGrid>
                <a:gridCol w="2770455">
                  <a:extLst>
                    <a:ext uri="{9D8B030D-6E8A-4147-A177-3AD203B41FA5}">
                      <a16:colId xmlns:a16="http://schemas.microsoft.com/office/drawing/2014/main" val="2334876344"/>
                    </a:ext>
                  </a:extLst>
                </a:gridCol>
                <a:gridCol w="4709664">
                  <a:extLst>
                    <a:ext uri="{9D8B030D-6E8A-4147-A177-3AD203B41FA5}">
                      <a16:colId xmlns:a16="http://schemas.microsoft.com/office/drawing/2014/main" val="1907412568"/>
                    </a:ext>
                  </a:extLst>
                </a:gridCol>
              </a:tblGrid>
              <a:tr h="483832">
                <a:tc>
                  <a:txBody>
                    <a:bodyPr/>
                    <a:lstStyle/>
                    <a:p>
                      <a:pPr algn="l">
                        <a:buNone/>
                      </a:pPr>
                      <a:r>
                        <a:rPr lang="en-US" sz="2400" dirty="0"/>
                        <a:t>Column Name</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buNone/>
                      </a:pPr>
                      <a:r>
                        <a:rPr lang="en-US" sz="2400" dirty="0"/>
                        <a:t>Example Unique Values</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851341641"/>
                  </a:ext>
                </a:extLst>
              </a:tr>
              <a:tr h="375398">
                <a:tc>
                  <a:txBody>
                    <a:bodyPr/>
                    <a:lstStyle/>
                    <a:p>
                      <a:pPr algn="l">
                        <a:buNone/>
                      </a:pPr>
                      <a:r>
                        <a:rPr lang="en-US" sz="1800" dirty="0"/>
                        <a:t>manufacturer</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1800" dirty="0"/>
                        <a:t>PEUGEOT, CITROEN, DS</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1775000"/>
                  </a:ext>
                </a:extLst>
              </a:tr>
              <a:tr h="375398">
                <a:tc>
                  <a:txBody>
                    <a:bodyPr/>
                    <a:lstStyle/>
                    <a:p>
                      <a:pPr algn="l">
                        <a:buNone/>
                      </a:pPr>
                      <a:r>
                        <a:rPr lang="en-US" sz="1800" dirty="0" err="1"/>
                        <a:t>car_model</a:t>
                      </a:r>
                      <a:endParaRPr lang="en-US" sz="1800" dirty="0"/>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1800" dirty="0"/>
                        <a:t>208 V2 (P21), SPACETOURER / JUMPY 4 (K0)</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3648076"/>
                  </a:ext>
                </a:extLst>
              </a:tr>
              <a:tr h="375398">
                <a:tc>
                  <a:txBody>
                    <a:bodyPr/>
                    <a:lstStyle/>
                    <a:p>
                      <a:pPr algn="l">
                        <a:buNone/>
                      </a:pPr>
                      <a:r>
                        <a:rPr lang="en-US" sz="1800"/>
                        <a:t>empty_weight_kg</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he-IL" sz="1800" dirty="0"/>
                        <a:t>1455, 1548, 2086</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8149624"/>
                  </a:ext>
                </a:extLst>
              </a:tr>
              <a:tr h="375398">
                <a:tc>
                  <a:txBody>
                    <a:bodyPr/>
                    <a:lstStyle/>
                    <a:p>
                      <a:pPr algn="l">
                        <a:buNone/>
                      </a:pPr>
                      <a:r>
                        <a:rPr lang="en-US" sz="1800" dirty="0" err="1"/>
                        <a:t>battery_type</a:t>
                      </a:r>
                      <a:endParaRPr lang="en-US" sz="1800" dirty="0"/>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1800" dirty="0"/>
                        <a:t>L2 640 60AH EF 640 EN, L2 640 640 EN</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5158520"/>
                  </a:ext>
                </a:extLst>
              </a:tr>
              <a:tr h="375398">
                <a:tc>
                  <a:txBody>
                    <a:bodyPr/>
                    <a:lstStyle/>
                    <a:p>
                      <a:pPr algn="l">
                        <a:buNone/>
                      </a:pPr>
                      <a:r>
                        <a:rPr lang="en-US" sz="1800"/>
                        <a:t>trip_id</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1800" dirty="0"/>
                        <a:t>eec8dc43-153a-…, 1cf20e60-e008-…</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426288"/>
                  </a:ext>
                </a:extLst>
              </a:tr>
              <a:tr h="375398">
                <a:tc>
                  <a:txBody>
                    <a:bodyPr/>
                    <a:lstStyle/>
                    <a:p>
                      <a:pPr algn="l">
                        <a:buNone/>
                      </a:pPr>
                      <a:r>
                        <a:rPr lang="en-US" sz="1800" dirty="0"/>
                        <a:t>timestamp</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he-IL" sz="1800" dirty="0"/>
                        <a:t>2024-03-12 09:04:14</a:t>
                      </a:r>
                      <a:r>
                        <a:rPr lang="en-US" sz="1800" dirty="0"/>
                        <a:t>, </a:t>
                      </a:r>
                      <a:r>
                        <a:rPr lang="he-IL" sz="1800" dirty="0"/>
                        <a:t>2024-03-12 09:05:13</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8239055"/>
                  </a:ext>
                </a:extLst>
              </a:tr>
              <a:tr h="375398">
                <a:tc>
                  <a:txBody>
                    <a:bodyPr/>
                    <a:lstStyle/>
                    <a:p>
                      <a:pPr algn="l">
                        <a:buNone/>
                      </a:pPr>
                      <a:r>
                        <a:rPr lang="en-US" sz="1800" dirty="0" err="1"/>
                        <a:t>outside_temp</a:t>
                      </a:r>
                      <a:endParaRPr lang="en-US" sz="1800" dirty="0"/>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1800" dirty="0"/>
                        <a:t>13.5 12.5 13.0</a:t>
                      </a:r>
                      <a:endParaRPr lang="he-IL" sz="1800" dirty="0"/>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8069769"/>
                  </a:ext>
                </a:extLst>
              </a:tr>
              <a:tr h="375398">
                <a:tc>
                  <a:txBody>
                    <a:bodyPr/>
                    <a:lstStyle/>
                    <a:p>
                      <a:pPr algn="l">
                        <a:buNone/>
                      </a:pPr>
                      <a:r>
                        <a:rPr lang="en-US" sz="1800" dirty="0" err="1"/>
                        <a:t>battery_health</a:t>
                      </a:r>
                      <a:endParaRPr lang="en-US" sz="1800" dirty="0"/>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1800" dirty="0"/>
                        <a:t>98, 90, 92</a:t>
                      </a:r>
                      <a:endParaRPr lang="he-IL" sz="1800" dirty="0"/>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4056944"/>
                  </a:ext>
                </a:extLst>
              </a:tr>
              <a:tr h="375398">
                <a:tc>
                  <a:txBody>
                    <a:bodyPr/>
                    <a:lstStyle/>
                    <a:p>
                      <a:pPr algn="l">
                        <a:buNone/>
                      </a:pPr>
                      <a:r>
                        <a:rPr lang="en-US" sz="1800" dirty="0"/>
                        <a:t>odometer</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buNone/>
                      </a:pPr>
                      <a:r>
                        <a:rPr lang="he-IL" sz="1800" dirty="0"/>
                        <a:t>18846.5</a:t>
                      </a:r>
                      <a:r>
                        <a:rPr lang="en-US" sz="1800" dirty="0"/>
                        <a:t>, 18846.9, 18847.4</a:t>
                      </a:r>
                      <a:endParaRPr lang="he-IL" sz="1800" dirty="0"/>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3333635"/>
                  </a:ext>
                </a:extLst>
              </a:tr>
              <a:tr h="375398">
                <a:tc>
                  <a:txBody>
                    <a:bodyPr/>
                    <a:lstStyle/>
                    <a:p>
                      <a:pPr algn="l">
                        <a:buNone/>
                      </a:pPr>
                      <a:r>
                        <a:rPr lang="en-US" sz="1800" dirty="0"/>
                        <a:t>location (Uber’s H3)</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he-IL" sz="1800" dirty="0"/>
                        <a:t>6225069400206</a:t>
                      </a:r>
                      <a:r>
                        <a:rPr lang="en-US" sz="1800" dirty="0"/>
                        <a:t>…</a:t>
                      </a:r>
                      <a:r>
                        <a:rPr lang="he-IL" sz="1800" dirty="0"/>
                        <a:t> </a:t>
                      </a:r>
                      <a:r>
                        <a:rPr lang="en-US" sz="1800" dirty="0"/>
                        <a:t>,</a:t>
                      </a:r>
                      <a:r>
                        <a:rPr lang="he-IL" sz="1800" dirty="0"/>
                        <a:t>6225069400204</a:t>
                      </a:r>
                      <a:r>
                        <a:rPr lang="en-US" sz="1800" dirty="0"/>
                        <a:t>…</a:t>
                      </a:r>
                      <a:endParaRPr lang="he-IL" sz="1800" dirty="0"/>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9745594"/>
                  </a:ext>
                </a:extLst>
              </a:tr>
              <a:tr h="375398">
                <a:tc>
                  <a:txBody>
                    <a:bodyPr/>
                    <a:lstStyle/>
                    <a:p>
                      <a:pPr algn="l">
                        <a:buNone/>
                      </a:pPr>
                      <a:r>
                        <a:rPr lang="en-US" sz="1800" dirty="0"/>
                        <a:t>SoC (🎯)</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he-IL" sz="1800" dirty="0"/>
                        <a:t>100.0</a:t>
                      </a:r>
                      <a:r>
                        <a:rPr lang="en-US" sz="1800" dirty="0"/>
                        <a:t>, 99.3, 98.9</a:t>
                      </a:r>
                      <a:endParaRPr lang="he-IL" sz="1800" dirty="0"/>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2000052"/>
                  </a:ext>
                </a:extLst>
              </a:tr>
              <a:tr h="375398">
                <a:tc>
                  <a:txBody>
                    <a:bodyPr/>
                    <a:lstStyle/>
                    <a:p>
                      <a:pPr algn="l">
                        <a:buNone/>
                      </a:pPr>
                      <a:r>
                        <a:rPr lang="en-US" sz="1800" dirty="0" err="1"/>
                        <a:t>speed_array</a:t>
                      </a:r>
                      <a:endParaRPr lang="en-US" sz="1800" dirty="0"/>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1800" dirty="0"/>
                        <a:t>[33.3, 34.07, 35.0, …], [56.55, 51.28, 45.34, …]</a:t>
                      </a:r>
                      <a:endParaRPr lang="he-IL" sz="1800" dirty="0"/>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3209165"/>
                  </a:ext>
                </a:extLst>
              </a:tr>
              <a:tr h="375398">
                <a:tc>
                  <a:txBody>
                    <a:bodyPr/>
                    <a:lstStyle/>
                    <a:p>
                      <a:pPr algn="l">
                        <a:buNone/>
                      </a:pPr>
                      <a:r>
                        <a:rPr lang="en-US" sz="1800" dirty="0" err="1"/>
                        <a:t>altitude_array</a:t>
                      </a:r>
                      <a:endParaRPr lang="en-US" sz="1800" dirty="0"/>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1800" dirty="0"/>
                        <a:t>[152, 153, 153, 154, …], [153, 151, 149, 152, …]</a:t>
                      </a:r>
                      <a:endParaRPr lang="he-IL" sz="1800" dirty="0"/>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6731925"/>
                  </a:ext>
                </a:extLst>
              </a:tr>
            </a:tbl>
          </a:graphicData>
        </a:graphic>
      </p:graphicFrame>
      <p:sp>
        <p:nvSpPr>
          <p:cNvPr id="5" name="Content Placeholder 2">
            <a:extLst>
              <a:ext uri="{FF2B5EF4-FFF2-40B4-BE49-F238E27FC236}">
                <a16:creationId xmlns:a16="http://schemas.microsoft.com/office/drawing/2014/main" id="{B22981F7-EFF7-1767-18FC-4AC52F5B31C5}"/>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he-IL" dirty="0"/>
          </a:p>
        </p:txBody>
      </p:sp>
      <p:sp>
        <p:nvSpPr>
          <p:cNvPr id="6" name="Content Placeholder 2">
            <a:extLst>
              <a:ext uri="{FF2B5EF4-FFF2-40B4-BE49-F238E27FC236}">
                <a16:creationId xmlns:a16="http://schemas.microsoft.com/office/drawing/2014/main" id="{198A9F5C-76CD-70D3-49F6-BC2C78A62C18}"/>
              </a:ext>
            </a:extLst>
          </p:cNvPr>
          <p:cNvSpPr txBox="1">
            <a:spLocks/>
          </p:cNvSpPr>
          <p:nvPr/>
        </p:nvSpPr>
        <p:spPr>
          <a:xfrm>
            <a:off x="355600" y="1877577"/>
            <a:ext cx="10515600"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Stellantis’ BEVs sensors.</a:t>
            </a:r>
          </a:p>
          <a:p>
            <a:pPr>
              <a:lnSpc>
                <a:spcPct val="150000"/>
              </a:lnSpc>
            </a:pPr>
            <a:r>
              <a:rPr lang="he-IL" dirty="0"/>
              <a:t>3</a:t>
            </a:r>
            <a:r>
              <a:rPr lang="en-US" dirty="0"/>
              <a:t>,</a:t>
            </a:r>
            <a:r>
              <a:rPr lang="he-IL" dirty="0"/>
              <a:t>000</a:t>
            </a:r>
            <a:r>
              <a:rPr lang="en-US" dirty="0"/>
              <a:t> unique trips.</a:t>
            </a:r>
          </a:p>
          <a:p>
            <a:pPr>
              <a:lnSpc>
                <a:spcPct val="150000"/>
              </a:lnSpc>
            </a:pPr>
            <a:r>
              <a:rPr lang="en-US" dirty="0"/>
              <a:t>12/2023- 03/2024.</a:t>
            </a:r>
          </a:p>
          <a:p>
            <a:pPr>
              <a:lnSpc>
                <a:spcPct val="150000"/>
              </a:lnSpc>
            </a:pPr>
            <a:r>
              <a:rPr lang="en-US" dirty="0"/>
              <a:t>13 European countries.</a:t>
            </a:r>
          </a:p>
          <a:p>
            <a:pPr>
              <a:lnSpc>
                <a:spcPct val="150000"/>
              </a:lnSpc>
            </a:pPr>
            <a:r>
              <a:rPr lang="en-US" dirty="0"/>
              <a:t>1 row per minute.</a:t>
            </a:r>
          </a:p>
          <a:p>
            <a:pPr>
              <a:lnSpc>
                <a:spcPct val="150000"/>
              </a:lnSpc>
            </a:pPr>
            <a:r>
              <a:rPr lang="en-US" dirty="0"/>
              <a:t>Speed 1 per sec.</a:t>
            </a:r>
          </a:p>
          <a:p>
            <a:pPr>
              <a:lnSpc>
                <a:spcPct val="150000"/>
              </a:lnSpc>
            </a:pPr>
            <a:r>
              <a:rPr lang="en-US" dirty="0"/>
              <a:t>Altitude 1 per 10 sec.</a:t>
            </a:r>
          </a:p>
          <a:p>
            <a:endParaRPr lang="he-IL" dirty="0"/>
          </a:p>
        </p:txBody>
      </p:sp>
    </p:spTree>
    <p:extLst>
      <p:ext uri="{BB962C8B-B14F-4D97-AF65-F5344CB8AC3E}">
        <p14:creationId xmlns:p14="http://schemas.microsoft.com/office/powerpoint/2010/main" val="1120172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p22"/>
          <p:cNvSpPr txBox="1">
            <a:spLocks noGrp="1"/>
          </p:cNvSpPr>
          <p:nvPr>
            <p:ph type="title"/>
          </p:nvPr>
        </p:nvSpPr>
        <p:spPr>
          <a:xfrm>
            <a:off x="771736" y="896112"/>
            <a:ext cx="9389400" cy="1362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4400"/>
              <a:buFont typeface="Avenir"/>
              <a:buNone/>
            </a:pPr>
            <a:r>
              <a:rPr lang="en-US"/>
              <a:t>Dataset Overview</a:t>
            </a:r>
            <a:endParaRPr/>
          </a:p>
        </p:txBody>
      </p:sp>
      <p:sp>
        <p:nvSpPr>
          <p:cNvPr id="427" name="Google Shape;427;p22"/>
          <p:cNvSpPr txBox="1">
            <a:spLocks noGrp="1"/>
          </p:cNvSpPr>
          <p:nvPr>
            <p:ph type="body" idx="1"/>
          </p:nvPr>
        </p:nvSpPr>
        <p:spPr>
          <a:xfrm>
            <a:off x="771525" y="2258700"/>
            <a:ext cx="6723000" cy="3837300"/>
          </a:xfrm>
          <a:prstGeom prst="rect">
            <a:avLst/>
          </a:prstGeom>
          <a:noFill/>
          <a:ln>
            <a:noFill/>
          </a:ln>
        </p:spPr>
        <p:txBody>
          <a:bodyPr spcFirstLastPara="1" wrap="square" lIns="91425" tIns="45700" rIns="91425" bIns="45700" anchor="t" anchorCtr="0">
            <a:normAutofit/>
          </a:bodyPr>
          <a:lstStyle/>
          <a:p>
            <a:pPr marL="457200" lvl="0" indent="-298450" algn="l" rtl="0">
              <a:lnSpc>
                <a:spcPct val="115000"/>
              </a:lnSpc>
              <a:spcBef>
                <a:spcPts val="0"/>
              </a:spcBef>
              <a:spcAft>
                <a:spcPts val="0"/>
              </a:spcAft>
              <a:buClr>
                <a:schemeClr val="dk1"/>
              </a:buClr>
              <a:buSzPts val="1100"/>
              <a:buChar char="●"/>
            </a:pPr>
            <a:r>
              <a:rPr lang="en-US" dirty="0"/>
              <a:t>From car sensors</a:t>
            </a:r>
          </a:p>
          <a:p>
            <a:pPr marL="457200" lvl="0" indent="-298450" algn="l" rtl="0">
              <a:lnSpc>
                <a:spcPct val="115000"/>
              </a:lnSpc>
              <a:spcBef>
                <a:spcPts val="0"/>
              </a:spcBef>
              <a:spcAft>
                <a:spcPts val="0"/>
              </a:spcAft>
              <a:buClr>
                <a:schemeClr val="dk1"/>
              </a:buClr>
              <a:buSzPts val="1100"/>
              <a:buChar char="●"/>
            </a:pPr>
            <a:endParaRPr lang="en-US" dirty="0"/>
          </a:p>
          <a:p>
            <a:pPr marL="457200" lvl="0" indent="-298450" algn="l" rtl="0">
              <a:lnSpc>
                <a:spcPct val="115000"/>
              </a:lnSpc>
              <a:spcBef>
                <a:spcPts val="0"/>
              </a:spcBef>
              <a:spcAft>
                <a:spcPts val="0"/>
              </a:spcAft>
              <a:buClr>
                <a:schemeClr val="dk1"/>
              </a:buClr>
              <a:buSzPts val="1100"/>
              <a:buChar char="●"/>
            </a:pPr>
            <a:r>
              <a:rPr lang="en-US" dirty="0"/>
              <a:t>A single table with </a:t>
            </a:r>
            <a:r>
              <a:rPr lang="en-US" b="1" dirty="0"/>
              <a:t>more than 10 million rows</a:t>
            </a:r>
            <a:r>
              <a:rPr lang="en-US" dirty="0"/>
              <a:t> (13505184)</a:t>
            </a:r>
            <a:endParaRPr dirty="0"/>
          </a:p>
          <a:p>
            <a:pPr marL="457200" lvl="0" indent="-298450" algn="l" rtl="0">
              <a:lnSpc>
                <a:spcPct val="115000"/>
              </a:lnSpc>
              <a:spcBef>
                <a:spcPts val="0"/>
              </a:spcBef>
              <a:spcAft>
                <a:spcPts val="0"/>
              </a:spcAft>
              <a:buClr>
                <a:schemeClr val="dk1"/>
              </a:buClr>
              <a:buSzPts val="1100"/>
              <a:buChar char="●"/>
            </a:pPr>
            <a:r>
              <a:rPr lang="en-US" dirty="0"/>
              <a:t>Samples from car trips - every minute</a:t>
            </a:r>
            <a:endParaRPr dirty="0"/>
          </a:p>
          <a:p>
            <a:pPr marL="457200" lvl="0" indent="-298450" algn="l" rtl="0">
              <a:lnSpc>
                <a:spcPct val="115000"/>
              </a:lnSpc>
              <a:spcBef>
                <a:spcPts val="0"/>
              </a:spcBef>
              <a:spcAft>
                <a:spcPts val="0"/>
              </a:spcAft>
              <a:buClr>
                <a:schemeClr val="dk1"/>
              </a:buClr>
              <a:buSzPts val="1100"/>
              <a:buChar char="●"/>
            </a:pPr>
            <a:r>
              <a:rPr lang="en-US" dirty="0"/>
              <a:t>Features categories: </a:t>
            </a:r>
            <a:r>
              <a:rPr lang="en-US" b="1" dirty="0">
                <a:highlight>
                  <a:srgbClr val="FFD966"/>
                </a:highlight>
              </a:rPr>
              <a:t>car</a:t>
            </a:r>
            <a:r>
              <a:rPr lang="en-US" dirty="0"/>
              <a:t>, </a:t>
            </a:r>
            <a:r>
              <a:rPr lang="en-US" b="1" dirty="0">
                <a:highlight>
                  <a:srgbClr val="A4C2F4"/>
                </a:highlight>
              </a:rPr>
              <a:t>trip</a:t>
            </a:r>
            <a:r>
              <a:rPr lang="en-US" b="1" dirty="0"/>
              <a:t> </a:t>
            </a:r>
            <a:r>
              <a:rPr lang="en-US" dirty="0"/>
              <a:t>and </a:t>
            </a:r>
            <a:r>
              <a:rPr lang="en-US" b="1" dirty="0">
                <a:highlight>
                  <a:srgbClr val="B6D7A8"/>
                </a:highlight>
              </a:rPr>
              <a:t>sensory</a:t>
            </a:r>
            <a:endParaRPr b="1" dirty="0">
              <a:highlight>
                <a:srgbClr val="B6D7A8"/>
              </a:highlight>
            </a:endParaRPr>
          </a:p>
          <a:p>
            <a:pPr marL="457200" lvl="0" indent="-298450" algn="l" rtl="0">
              <a:lnSpc>
                <a:spcPct val="115000"/>
              </a:lnSpc>
              <a:spcBef>
                <a:spcPts val="0"/>
              </a:spcBef>
              <a:spcAft>
                <a:spcPts val="0"/>
              </a:spcAft>
              <a:buClr>
                <a:schemeClr val="dk1"/>
              </a:buClr>
              <a:buSzPts val="1100"/>
              <a:buChar char="●"/>
            </a:pPr>
            <a:r>
              <a:rPr lang="en-US" dirty="0"/>
              <a:t>Time period: </a:t>
            </a:r>
            <a:r>
              <a:rPr lang="en-US" b="1" dirty="0"/>
              <a:t>4 Months</a:t>
            </a:r>
            <a:r>
              <a:rPr lang="en-US" dirty="0"/>
              <a:t> - November 2023 to March 2024</a:t>
            </a:r>
            <a:endParaRPr dirty="0"/>
          </a:p>
          <a:p>
            <a:pPr marL="457200" lvl="0" indent="-298450" algn="l" rtl="0">
              <a:lnSpc>
                <a:spcPct val="115000"/>
              </a:lnSpc>
              <a:spcBef>
                <a:spcPts val="0"/>
              </a:spcBef>
              <a:spcAft>
                <a:spcPts val="0"/>
              </a:spcAft>
              <a:buClr>
                <a:schemeClr val="dk1"/>
              </a:buClr>
              <a:buSzPts val="1100"/>
              <a:buChar char="●"/>
            </a:pPr>
            <a:r>
              <a:rPr lang="en-US" dirty="0"/>
              <a:t>Car models: Peugeot, Citroen, DS …</a:t>
            </a:r>
            <a:endParaRPr dirty="0"/>
          </a:p>
          <a:p>
            <a:pPr marL="457200" lvl="0" indent="-298450" algn="l" rtl="0">
              <a:lnSpc>
                <a:spcPct val="115000"/>
              </a:lnSpc>
              <a:spcBef>
                <a:spcPts val="0"/>
              </a:spcBef>
              <a:spcAft>
                <a:spcPts val="0"/>
              </a:spcAft>
              <a:buClr>
                <a:schemeClr val="dk1"/>
              </a:buClr>
              <a:buSzPts val="1100"/>
              <a:buChar char="●"/>
            </a:pPr>
            <a:r>
              <a:rPr lang="en-US" dirty="0"/>
              <a:t>Location: France*</a:t>
            </a:r>
            <a:endParaRPr dirty="0"/>
          </a:p>
          <a:p>
            <a:pPr marL="457200" lvl="0" indent="-298450" algn="l" rtl="0">
              <a:lnSpc>
                <a:spcPct val="115000"/>
              </a:lnSpc>
              <a:spcBef>
                <a:spcPts val="0"/>
              </a:spcBef>
              <a:spcAft>
                <a:spcPts val="0"/>
              </a:spcAft>
              <a:buClr>
                <a:schemeClr val="dk1"/>
              </a:buClr>
              <a:buSzPts val="1100"/>
              <a:buChar char="●"/>
            </a:pPr>
            <a:r>
              <a:rPr lang="en-US" dirty="0"/>
              <a:t>Target: State of Charge (0.1% sensitivity)</a:t>
            </a:r>
            <a:endParaRPr dirty="0"/>
          </a:p>
        </p:txBody>
      </p:sp>
      <p:sp>
        <p:nvSpPr>
          <p:cNvPr id="428" name="Google Shape;428;p22"/>
          <p:cNvSpPr txBox="1">
            <a:spLocks noGrp="1"/>
          </p:cNvSpPr>
          <p:nvPr>
            <p:ph type="sldNum" idx="12"/>
          </p:nvPr>
        </p:nvSpPr>
        <p:spPr>
          <a:xfrm>
            <a:off x="11123295" y="6356350"/>
            <a:ext cx="4572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a:ln>
                  <a:noFill/>
                </a:ln>
                <a:solidFill>
                  <a:srgbClr val="FFFFFF"/>
                </a:solidFill>
                <a:effectLst/>
                <a:uLnTx/>
                <a:uFillTx/>
                <a:latin typeface="Avenir"/>
                <a:sym typeface="Aveni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000" b="0" i="0" u="none" strike="noStrike" kern="0" cap="none" spc="0" normalizeH="0" baseline="0" noProof="0">
              <a:ln>
                <a:noFill/>
              </a:ln>
              <a:solidFill>
                <a:srgbClr val="FFFFFF"/>
              </a:solidFill>
              <a:effectLst/>
              <a:uLnTx/>
              <a:uFillTx/>
              <a:latin typeface="Avenir"/>
              <a:sym typeface="Avenir"/>
            </a:endParaRPr>
          </a:p>
        </p:txBody>
      </p:sp>
      <p:pic>
        <p:nvPicPr>
          <p:cNvPr id="429" name="Google Shape;429;p22"/>
          <p:cNvPicPr preferRelativeResize="0"/>
          <p:nvPr/>
        </p:nvPicPr>
        <p:blipFill>
          <a:blip r:embed="rId3">
            <a:alphaModFix/>
          </a:blip>
          <a:stretch>
            <a:fillRect/>
          </a:stretch>
        </p:blipFill>
        <p:spPr>
          <a:xfrm>
            <a:off x="5557825" y="3786601"/>
            <a:ext cx="5624800" cy="2569750"/>
          </a:xfrm>
          <a:prstGeom prst="rect">
            <a:avLst/>
          </a:prstGeom>
          <a:noFill/>
          <a:ln>
            <a:noFill/>
          </a:ln>
          <a:effectLst>
            <a:outerShdw blurRad="57150" dist="19050" dir="5400000" algn="bl" rotWithShape="0">
              <a:srgbClr val="000000"/>
            </a:outerShdw>
          </a:effectLst>
        </p:spPr>
      </p:pic>
      <p:pic>
        <p:nvPicPr>
          <p:cNvPr id="430" name="Google Shape;430;p22"/>
          <p:cNvPicPr preferRelativeResize="0"/>
          <p:nvPr/>
        </p:nvPicPr>
        <p:blipFill rotWithShape="1">
          <a:blip r:embed="rId4">
            <a:alphaModFix/>
          </a:blip>
          <a:srcRect l="51173" t="14375" r="7356" b="16644"/>
          <a:stretch/>
        </p:blipFill>
        <p:spPr>
          <a:xfrm>
            <a:off x="7494575" y="1139850"/>
            <a:ext cx="3298852" cy="2507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435"/>
        <p:cNvGrpSpPr/>
        <p:nvPr/>
      </p:nvGrpSpPr>
      <p:grpSpPr>
        <a:xfrm>
          <a:off x="0" y="0"/>
          <a:ext cx="0" cy="0"/>
          <a:chOff x="0" y="0"/>
          <a:chExt cx="0" cy="0"/>
        </a:xfrm>
      </p:grpSpPr>
      <p:sp>
        <p:nvSpPr>
          <p:cNvPr id="436" name="Google Shape;436;p23"/>
          <p:cNvSpPr txBox="1">
            <a:spLocks noGrp="1"/>
          </p:cNvSpPr>
          <p:nvPr>
            <p:ph type="title"/>
          </p:nvPr>
        </p:nvSpPr>
        <p:spPr>
          <a:xfrm>
            <a:off x="762000" y="896112"/>
            <a:ext cx="106680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4400"/>
              <a:buFont typeface="Avenir"/>
              <a:buNone/>
            </a:pPr>
            <a:r>
              <a:rPr lang="en-US"/>
              <a:t>EDA Main Findings</a:t>
            </a:r>
            <a:endParaRPr/>
          </a:p>
          <a:p>
            <a:pPr marL="0" lvl="0" indent="0" algn="l" rtl="0">
              <a:lnSpc>
                <a:spcPct val="90000"/>
              </a:lnSpc>
              <a:spcBef>
                <a:spcPts val="0"/>
              </a:spcBef>
              <a:spcAft>
                <a:spcPts val="0"/>
              </a:spcAft>
              <a:buClr>
                <a:schemeClr val="accent1"/>
              </a:buClr>
              <a:buSzPts val="4400"/>
              <a:buFont typeface="Avenir"/>
              <a:buNone/>
            </a:pPr>
            <a:r>
              <a:rPr lang="en-US" sz="2200"/>
              <a:t>High correlation, heavy skew and low variance</a:t>
            </a:r>
            <a:endParaRPr sz="2200"/>
          </a:p>
        </p:txBody>
      </p:sp>
      <p:sp>
        <p:nvSpPr>
          <p:cNvPr id="437" name="Google Shape;437;p23"/>
          <p:cNvSpPr txBox="1">
            <a:spLocks noGrp="1"/>
          </p:cNvSpPr>
          <p:nvPr>
            <p:ph type="body" idx="1"/>
          </p:nvPr>
        </p:nvSpPr>
        <p:spPr>
          <a:xfrm>
            <a:off x="762000" y="2221800"/>
            <a:ext cx="5915400" cy="4037700"/>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50000"/>
              </a:lnSpc>
              <a:spcBef>
                <a:spcPts val="0"/>
              </a:spcBef>
              <a:spcAft>
                <a:spcPts val="0"/>
              </a:spcAft>
              <a:buSzPts val="1800"/>
              <a:buChar char="•"/>
            </a:pPr>
            <a:r>
              <a:rPr lang="en-US"/>
              <a:t>Skew</a:t>
            </a:r>
            <a:endParaRPr sz="1600"/>
          </a:p>
          <a:p>
            <a:pPr marL="685800" lvl="1" indent="-215900" algn="l" rtl="0">
              <a:lnSpc>
                <a:spcPct val="50000"/>
              </a:lnSpc>
              <a:spcBef>
                <a:spcPts val="1000"/>
              </a:spcBef>
              <a:spcAft>
                <a:spcPts val="0"/>
              </a:spcAft>
              <a:buSzPts val="1600"/>
              <a:buChar char="•"/>
            </a:pPr>
            <a:r>
              <a:rPr lang="en-US" sz="1600"/>
              <a:t>New cars and similar State-of-Health</a:t>
            </a:r>
            <a:endParaRPr sz="1600"/>
          </a:p>
          <a:p>
            <a:pPr marL="685800" lvl="1" indent="-215900" algn="l" rtl="0">
              <a:lnSpc>
                <a:spcPct val="50000"/>
              </a:lnSpc>
              <a:spcBef>
                <a:spcPts val="1000"/>
              </a:spcBef>
              <a:spcAft>
                <a:spcPts val="0"/>
              </a:spcAft>
              <a:buSzPts val="1600"/>
              <a:buChar char="•"/>
            </a:pPr>
            <a:r>
              <a:rPr lang="en-US" sz="1600"/>
              <a:t>Over-represented car model</a:t>
            </a:r>
            <a:endParaRPr sz="1600"/>
          </a:p>
          <a:p>
            <a:pPr marL="685800" lvl="1" indent="-215900" algn="l" rtl="0">
              <a:lnSpc>
                <a:spcPct val="50000"/>
              </a:lnSpc>
              <a:spcBef>
                <a:spcPts val="1000"/>
              </a:spcBef>
              <a:spcAft>
                <a:spcPts val="0"/>
              </a:spcAft>
              <a:buSzPts val="1600"/>
              <a:buChar char="•"/>
            </a:pPr>
            <a:r>
              <a:rPr lang="en-US" sz="1600"/>
              <a:t>Short trips in both time and distance</a:t>
            </a:r>
            <a:endParaRPr sz="1600"/>
          </a:p>
          <a:p>
            <a:pPr marL="685800" lvl="1" indent="-215900" algn="l" rtl="0">
              <a:lnSpc>
                <a:spcPct val="50000"/>
              </a:lnSpc>
              <a:spcBef>
                <a:spcPts val="1000"/>
              </a:spcBef>
              <a:spcAft>
                <a:spcPts val="0"/>
              </a:spcAft>
              <a:buSzPts val="1600"/>
              <a:buChar char="•"/>
            </a:pPr>
            <a:r>
              <a:rPr lang="en-US" sz="1600"/>
              <a:t>…</a:t>
            </a:r>
            <a:endParaRPr sz="1600"/>
          </a:p>
          <a:p>
            <a:pPr marL="0" lvl="0" indent="0" algn="l" rtl="0">
              <a:lnSpc>
                <a:spcPct val="50000"/>
              </a:lnSpc>
              <a:spcBef>
                <a:spcPts val="1000"/>
              </a:spcBef>
              <a:spcAft>
                <a:spcPts val="0"/>
              </a:spcAft>
              <a:buNone/>
            </a:pPr>
            <a:endParaRPr/>
          </a:p>
          <a:p>
            <a:pPr marL="228600" lvl="0" indent="-228600" algn="l" rtl="0">
              <a:lnSpc>
                <a:spcPct val="50000"/>
              </a:lnSpc>
              <a:spcBef>
                <a:spcPts val="1000"/>
              </a:spcBef>
              <a:spcAft>
                <a:spcPts val="0"/>
              </a:spcAft>
              <a:buSzPts val="1800"/>
              <a:buChar char="•"/>
            </a:pPr>
            <a:r>
              <a:rPr lang="en-US"/>
              <a:t>Correlation</a:t>
            </a:r>
            <a:endParaRPr/>
          </a:p>
          <a:p>
            <a:pPr marL="685800" lvl="1" indent="-215900" algn="l" rtl="0">
              <a:lnSpc>
                <a:spcPct val="50000"/>
              </a:lnSpc>
              <a:spcBef>
                <a:spcPts val="1000"/>
              </a:spcBef>
              <a:spcAft>
                <a:spcPts val="0"/>
              </a:spcAft>
              <a:buSzPts val="1600"/>
              <a:buChar char="•"/>
            </a:pPr>
            <a:r>
              <a:rPr lang="en-US" sz="1600"/>
              <a:t>Car and battery</a:t>
            </a:r>
            <a:endParaRPr sz="1600"/>
          </a:p>
          <a:p>
            <a:pPr marL="685800" lvl="1" indent="-215900" algn="l" rtl="0">
              <a:lnSpc>
                <a:spcPct val="50000"/>
              </a:lnSpc>
              <a:spcBef>
                <a:spcPts val="1000"/>
              </a:spcBef>
              <a:spcAft>
                <a:spcPts val="0"/>
              </a:spcAft>
              <a:buSzPts val="1600"/>
              <a:buChar char="•"/>
            </a:pPr>
            <a:r>
              <a:rPr lang="en-US" sz="1600"/>
              <a:t>Car and weight</a:t>
            </a:r>
            <a:endParaRPr sz="1600"/>
          </a:p>
          <a:p>
            <a:pPr marL="685800" lvl="1" indent="-215900" algn="l" rtl="0">
              <a:lnSpc>
                <a:spcPct val="50000"/>
              </a:lnSpc>
              <a:spcBef>
                <a:spcPts val="1000"/>
              </a:spcBef>
              <a:spcAft>
                <a:spcPts val="0"/>
              </a:spcAft>
              <a:buSzPts val="1600"/>
              <a:buChar char="•"/>
            </a:pPr>
            <a:r>
              <a:rPr lang="en-US" sz="1600"/>
              <a:t>Distance and time</a:t>
            </a:r>
            <a:endParaRPr sz="1600"/>
          </a:p>
          <a:p>
            <a:pPr marL="685800" lvl="1" indent="-215900" algn="l" rtl="0">
              <a:lnSpc>
                <a:spcPct val="50000"/>
              </a:lnSpc>
              <a:spcBef>
                <a:spcPts val="1000"/>
              </a:spcBef>
              <a:spcAft>
                <a:spcPts val="0"/>
              </a:spcAft>
              <a:buSzPts val="1600"/>
              <a:buChar char="•"/>
            </a:pPr>
            <a:r>
              <a:rPr lang="en-US" sz="1600"/>
              <a:t>…</a:t>
            </a:r>
            <a:endParaRPr sz="1600"/>
          </a:p>
          <a:p>
            <a:pPr marL="0" lvl="0" indent="0" algn="l" rtl="0">
              <a:lnSpc>
                <a:spcPct val="50000"/>
              </a:lnSpc>
              <a:spcBef>
                <a:spcPts val="1000"/>
              </a:spcBef>
              <a:spcAft>
                <a:spcPts val="0"/>
              </a:spcAft>
              <a:buNone/>
            </a:pPr>
            <a:endParaRPr/>
          </a:p>
          <a:p>
            <a:pPr marL="228600" lvl="0" indent="-228600" algn="l" rtl="0">
              <a:lnSpc>
                <a:spcPct val="50000"/>
              </a:lnSpc>
              <a:spcBef>
                <a:spcPts val="1000"/>
              </a:spcBef>
              <a:spcAft>
                <a:spcPts val="0"/>
              </a:spcAft>
              <a:buSzPts val="1800"/>
              <a:buChar char="•"/>
            </a:pPr>
            <a:r>
              <a:rPr lang="en-US"/>
              <a:t>Low variance</a:t>
            </a:r>
            <a:endParaRPr/>
          </a:p>
          <a:p>
            <a:pPr marL="685800" lvl="1" indent="-215900" algn="l" rtl="0">
              <a:lnSpc>
                <a:spcPct val="50000"/>
              </a:lnSpc>
              <a:spcBef>
                <a:spcPts val="1000"/>
              </a:spcBef>
              <a:spcAft>
                <a:spcPts val="0"/>
              </a:spcAft>
              <a:buSzPts val="1600"/>
              <a:buChar char="•"/>
            </a:pPr>
            <a:r>
              <a:rPr lang="en-US" sz="1600"/>
              <a:t>Trip were collected at the same season</a:t>
            </a:r>
            <a:endParaRPr sz="1600"/>
          </a:p>
          <a:p>
            <a:pPr marL="685800" lvl="1" indent="-215900" algn="l" rtl="0">
              <a:lnSpc>
                <a:spcPct val="50000"/>
              </a:lnSpc>
              <a:spcBef>
                <a:spcPts val="1000"/>
              </a:spcBef>
              <a:spcAft>
                <a:spcPts val="0"/>
              </a:spcAft>
              <a:buSzPts val="1600"/>
              <a:buChar char="•"/>
            </a:pPr>
            <a:r>
              <a:rPr lang="en-US" sz="1600"/>
              <a:t>Same temperatures</a:t>
            </a:r>
            <a:endParaRPr sz="1600"/>
          </a:p>
          <a:p>
            <a:pPr marL="685800" lvl="1" indent="-215900" algn="l" rtl="0">
              <a:lnSpc>
                <a:spcPct val="50000"/>
              </a:lnSpc>
              <a:spcBef>
                <a:spcPts val="1000"/>
              </a:spcBef>
              <a:spcAft>
                <a:spcPts val="1000"/>
              </a:spcAft>
              <a:buSzPts val="1600"/>
              <a:buChar char="•"/>
            </a:pPr>
            <a:r>
              <a:rPr lang="en-US" sz="1600"/>
              <a:t>no other weather info</a:t>
            </a:r>
            <a:endParaRPr sz="1600"/>
          </a:p>
        </p:txBody>
      </p:sp>
      <p:sp>
        <p:nvSpPr>
          <p:cNvPr id="438" name="Google Shape;438;p23"/>
          <p:cNvSpPr txBox="1">
            <a:spLocks noGrp="1"/>
          </p:cNvSpPr>
          <p:nvPr>
            <p:ph type="sldNum" idx="12"/>
          </p:nvPr>
        </p:nvSpPr>
        <p:spPr>
          <a:xfrm>
            <a:off x="10968175" y="6356350"/>
            <a:ext cx="4572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a:ln>
                  <a:noFill/>
                </a:ln>
                <a:solidFill>
                  <a:srgbClr val="000000"/>
                </a:solidFill>
                <a:effectLst/>
                <a:uLnTx/>
                <a:uFillTx/>
                <a:latin typeface="Avenir"/>
                <a:sym typeface="Aveni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000" b="0" i="0" u="none" strike="noStrike" kern="0" cap="none" spc="0" normalizeH="0" baseline="0" noProof="0">
              <a:ln>
                <a:noFill/>
              </a:ln>
              <a:solidFill>
                <a:srgbClr val="000000"/>
              </a:solidFill>
              <a:effectLst/>
              <a:uLnTx/>
              <a:uFillTx/>
              <a:latin typeface="Avenir"/>
              <a:sym typeface="Avenir"/>
            </a:endParaRPr>
          </a:p>
        </p:txBody>
      </p:sp>
      <p:pic>
        <p:nvPicPr>
          <p:cNvPr id="439" name="Google Shape;439;p23"/>
          <p:cNvPicPr preferRelativeResize="0"/>
          <p:nvPr/>
        </p:nvPicPr>
        <p:blipFill rotWithShape="1">
          <a:blip r:embed="rId3">
            <a:alphaModFix/>
          </a:blip>
          <a:srcRect r="17783"/>
          <a:stretch/>
        </p:blipFill>
        <p:spPr>
          <a:xfrm>
            <a:off x="6810375" y="4736475"/>
            <a:ext cx="5271201" cy="1940500"/>
          </a:xfrm>
          <a:prstGeom prst="rect">
            <a:avLst/>
          </a:prstGeom>
          <a:noFill/>
          <a:ln>
            <a:noFill/>
          </a:ln>
          <a:effectLst>
            <a:outerShdw blurRad="57150" dist="19050" dir="5400000" algn="bl" rotWithShape="0">
              <a:srgbClr val="000000">
                <a:alpha val="50000"/>
              </a:srgbClr>
            </a:outerShdw>
          </a:effectLst>
        </p:spPr>
      </p:pic>
      <p:pic>
        <p:nvPicPr>
          <p:cNvPr id="440" name="Google Shape;440;p23"/>
          <p:cNvPicPr preferRelativeResize="0"/>
          <p:nvPr/>
        </p:nvPicPr>
        <p:blipFill rotWithShape="1">
          <a:blip r:embed="rId4">
            <a:alphaModFix/>
          </a:blip>
          <a:srcRect r="16583"/>
          <a:stretch/>
        </p:blipFill>
        <p:spPr>
          <a:xfrm>
            <a:off x="6810373" y="474443"/>
            <a:ext cx="5271201" cy="1909169"/>
          </a:xfrm>
          <a:prstGeom prst="rect">
            <a:avLst/>
          </a:prstGeom>
          <a:noFill/>
          <a:ln>
            <a:noFill/>
          </a:ln>
          <a:effectLst>
            <a:outerShdw blurRad="57150" dist="19050" dir="5400000" algn="bl" rotWithShape="0">
              <a:srgbClr val="000000">
                <a:alpha val="50000"/>
              </a:srgbClr>
            </a:outerShdw>
          </a:effectLst>
        </p:spPr>
      </p:pic>
      <p:pic>
        <p:nvPicPr>
          <p:cNvPr id="441" name="Google Shape;441;p23"/>
          <p:cNvPicPr preferRelativeResize="0"/>
          <p:nvPr/>
        </p:nvPicPr>
        <p:blipFill rotWithShape="1">
          <a:blip r:embed="rId5">
            <a:alphaModFix/>
          </a:blip>
          <a:srcRect r="8567"/>
          <a:stretch/>
        </p:blipFill>
        <p:spPr>
          <a:xfrm>
            <a:off x="6810375" y="2489913"/>
            <a:ext cx="5271200" cy="2140258"/>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446"/>
        <p:cNvGrpSpPr/>
        <p:nvPr/>
      </p:nvGrpSpPr>
      <p:grpSpPr>
        <a:xfrm>
          <a:off x="0" y="0"/>
          <a:ext cx="0" cy="0"/>
          <a:chOff x="0" y="0"/>
          <a:chExt cx="0" cy="0"/>
        </a:xfrm>
      </p:grpSpPr>
      <p:sp>
        <p:nvSpPr>
          <p:cNvPr id="447" name="Google Shape;447;p24"/>
          <p:cNvSpPr txBox="1">
            <a:spLocks noGrp="1"/>
          </p:cNvSpPr>
          <p:nvPr>
            <p:ph type="title"/>
          </p:nvPr>
        </p:nvSpPr>
        <p:spPr>
          <a:xfrm>
            <a:off x="762000" y="896112"/>
            <a:ext cx="106680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4400"/>
              <a:buFont typeface="Avenir"/>
              <a:buNone/>
            </a:pPr>
            <a:r>
              <a:rPr lang="en-US"/>
              <a:t>EDA Main Findings</a:t>
            </a:r>
            <a:endParaRPr/>
          </a:p>
          <a:p>
            <a:pPr marL="0" lvl="0" indent="0" algn="l" rtl="0">
              <a:lnSpc>
                <a:spcPct val="90000"/>
              </a:lnSpc>
              <a:spcBef>
                <a:spcPts val="0"/>
              </a:spcBef>
              <a:spcAft>
                <a:spcPts val="0"/>
              </a:spcAft>
              <a:buClr>
                <a:schemeClr val="accent1"/>
              </a:buClr>
              <a:buSzPts val="4400"/>
              <a:buFont typeface="Avenir"/>
              <a:buNone/>
            </a:pPr>
            <a:r>
              <a:rPr lang="en-US" sz="2400"/>
              <a:t>Locations</a:t>
            </a:r>
            <a:endParaRPr sz="2400"/>
          </a:p>
        </p:txBody>
      </p:sp>
      <p:sp>
        <p:nvSpPr>
          <p:cNvPr id="448" name="Google Shape;448;p24"/>
          <p:cNvSpPr txBox="1">
            <a:spLocks noGrp="1"/>
          </p:cNvSpPr>
          <p:nvPr>
            <p:ph type="body" idx="1"/>
          </p:nvPr>
        </p:nvSpPr>
        <p:spPr>
          <a:xfrm>
            <a:off x="762000" y="2417200"/>
            <a:ext cx="5915400" cy="3737400"/>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1200"/>
              </a:spcBef>
              <a:spcAft>
                <a:spcPts val="0"/>
              </a:spcAft>
              <a:buSzPts val="1800"/>
              <a:buChar char="•"/>
            </a:pPr>
            <a:r>
              <a:rPr lang="en-US"/>
              <a:t>Sparse locations</a:t>
            </a:r>
            <a:endParaRPr/>
          </a:p>
          <a:p>
            <a:pPr marL="228600" lvl="0" indent="-228600" algn="l" rtl="0">
              <a:lnSpc>
                <a:spcPct val="100000"/>
              </a:lnSpc>
              <a:spcBef>
                <a:spcPts val="1200"/>
              </a:spcBef>
              <a:spcAft>
                <a:spcPts val="0"/>
              </a:spcAft>
              <a:buSzPts val="1800"/>
              <a:buChar char="•"/>
            </a:pPr>
            <a:r>
              <a:rPr lang="en-US"/>
              <a:t>Missing trip segments (!)</a:t>
            </a:r>
            <a:endParaRPr/>
          </a:p>
          <a:p>
            <a:pPr marL="228600" lvl="0" indent="-228600" algn="l" rtl="0">
              <a:lnSpc>
                <a:spcPct val="100000"/>
              </a:lnSpc>
              <a:spcBef>
                <a:spcPts val="1200"/>
              </a:spcBef>
              <a:spcAft>
                <a:spcPts val="0"/>
              </a:spcAft>
              <a:buSzPts val="1800"/>
              <a:buChar char="•"/>
            </a:pPr>
            <a:r>
              <a:rPr lang="en-US"/>
              <a:t>Globalization (not a political stance)</a:t>
            </a:r>
            <a:endParaRPr/>
          </a:p>
          <a:p>
            <a:pPr marL="228600" lvl="0" indent="-228600" algn="l" rtl="0">
              <a:lnSpc>
                <a:spcPct val="100000"/>
              </a:lnSpc>
              <a:spcBef>
                <a:spcPts val="1200"/>
              </a:spcBef>
              <a:spcAft>
                <a:spcPts val="0"/>
              </a:spcAft>
              <a:buSzPts val="1800"/>
              <a:buChar char="•"/>
            </a:pPr>
            <a:r>
              <a:rPr lang="en-US"/>
              <a:t>Reading errors or lost treasure</a:t>
            </a:r>
            <a:endParaRPr/>
          </a:p>
        </p:txBody>
      </p:sp>
      <p:sp>
        <p:nvSpPr>
          <p:cNvPr id="449" name="Google Shape;449;p24"/>
          <p:cNvSpPr txBox="1">
            <a:spLocks noGrp="1"/>
          </p:cNvSpPr>
          <p:nvPr>
            <p:ph type="sldNum" idx="12"/>
          </p:nvPr>
        </p:nvSpPr>
        <p:spPr>
          <a:xfrm>
            <a:off x="10968175" y="6356350"/>
            <a:ext cx="4572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a:ln>
                  <a:noFill/>
                </a:ln>
                <a:solidFill>
                  <a:srgbClr val="000000"/>
                </a:solidFill>
                <a:effectLst/>
                <a:uLnTx/>
                <a:uFillTx/>
                <a:latin typeface="Avenir"/>
                <a:sym typeface="Aveni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1000" b="0" i="0" u="none" strike="noStrike" kern="0" cap="none" spc="0" normalizeH="0" baseline="0" noProof="0">
              <a:ln>
                <a:noFill/>
              </a:ln>
              <a:solidFill>
                <a:srgbClr val="000000"/>
              </a:solidFill>
              <a:effectLst/>
              <a:uLnTx/>
              <a:uFillTx/>
              <a:latin typeface="Avenir"/>
              <a:sym typeface="Avenir"/>
            </a:endParaRPr>
          </a:p>
        </p:txBody>
      </p:sp>
      <p:grpSp>
        <p:nvGrpSpPr>
          <p:cNvPr id="450" name="Google Shape;450;p24"/>
          <p:cNvGrpSpPr/>
          <p:nvPr/>
        </p:nvGrpSpPr>
        <p:grpSpPr>
          <a:xfrm>
            <a:off x="8579250" y="707550"/>
            <a:ext cx="3186900" cy="2721450"/>
            <a:chOff x="2916025" y="3991650"/>
            <a:chExt cx="3186900" cy="2721450"/>
          </a:xfrm>
        </p:grpSpPr>
        <p:pic>
          <p:nvPicPr>
            <p:cNvPr id="451" name="Google Shape;451;p24"/>
            <p:cNvPicPr preferRelativeResize="0"/>
            <p:nvPr/>
          </p:nvPicPr>
          <p:blipFill>
            <a:blip r:embed="rId3">
              <a:alphaModFix/>
            </a:blip>
            <a:stretch>
              <a:fillRect/>
            </a:stretch>
          </p:blipFill>
          <p:spPr>
            <a:xfrm>
              <a:off x="2916075" y="3991650"/>
              <a:ext cx="3186799" cy="2305950"/>
            </a:xfrm>
            <a:prstGeom prst="rect">
              <a:avLst/>
            </a:prstGeom>
            <a:noFill/>
            <a:ln>
              <a:noFill/>
            </a:ln>
            <a:effectLst>
              <a:outerShdw blurRad="57150" dist="19050" dir="5400000" algn="bl" rotWithShape="0">
                <a:srgbClr val="000000">
                  <a:alpha val="50000"/>
                </a:srgbClr>
              </a:outerShdw>
            </a:effectLst>
          </p:spPr>
        </p:pic>
        <p:sp>
          <p:nvSpPr>
            <p:cNvPr id="452" name="Google Shape;452;p24"/>
            <p:cNvSpPr txBox="1"/>
            <p:nvPr/>
          </p:nvSpPr>
          <p:spPr>
            <a:xfrm>
              <a:off x="2916025" y="6297600"/>
              <a:ext cx="3186900" cy="4155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1" u="none" strike="noStrike" kern="0" cap="none" spc="0" normalizeH="0" baseline="0" noProof="0">
                  <a:ln>
                    <a:noFill/>
                  </a:ln>
                  <a:solidFill>
                    <a:srgbClr val="3C78D8"/>
                  </a:solidFill>
                  <a:effectLst/>
                  <a:uLnTx/>
                  <a:uFillTx/>
                  <a:latin typeface="Avenir"/>
                  <a:ea typeface="Avenir"/>
                  <a:cs typeface="Avenir"/>
                  <a:sym typeface="Avenir"/>
                </a:rPr>
                <a:t>Trips in countries outside of France</a:t>
              </a:r>
              <a:endParaRPr kumimoji="0" sz="1700" b="0" i="1" u="none" strike="noStrike" kern="0" cap="none" spc="0" normalizeH="0" baseline="0" noProof="0">
                <a:ln>
                  <a:noFill/>
                </a:ln>
                <a:solidFill>
                  <a:srgbClr val="3C78D8"/>
                </a:solidFill>
                <a:effectLst/>
                <a:uLnTx/>
                <a:uFillTx/>
                <a:latin typeface="Avenir"/>
                <a:ea typeface="Avenir"/>
                <a:cs typeface="Avenir"/>
                <a:sym typeface="Avenir"/>
              </a:endParaRPr>
            </a:p>
          </p:txBody>
        </p:sp>
      </p:grpSp>
      <p:grpSp>
        <p:nvGrpSpPr>
          <p:cNvPr id="453" name="Google Shape;453;p24"/>
          <p:cNvGrpSpPr/>
          <p:nvPr/>
        </p:nvGrpSpPr>
        <p:grpSpPr>
          <a:xfrm>
            <a:off x="2735237" y="4578287"/>
            <a:ext cx="4332755" cy="2120257"/>
            <a:chOff x="7732225" y="1172550"/>
            <a:chExt cx="4154924" cy="2009341"/>
          </a:xfrm>
        </p:grpSpPr>
        <p:pic>
          <p:nvPicPr>
            <p:cNvPr id="454" name="Google Shape;454;p24"/>
            <p:cNvPicPr preferRelativeResize="0"/>
            <p:nvPr/>
          </p:nvPicPr>
          <p:blipFill rotWithShape="1">
            <a:blip r:embed="rId4">
              <a:alphaModFix/>
            </a:blip>
            <a:srcRect l="1988" t="4083" r="2418" b="5980"/>
            <a:stretch/>
          </p:blipFill>
          <p:spPr>
            <a:xfrm>
              <a:off x="7732225" y="1172550"/>
              <a:ext cx="4154924" cy="1615450"/>
            </a:xfrm>
            <a:prstGeom prst="rect">
              <a:avLst/>
            </a:prstGeom>
            <a:noFill/>
            <a:ln>
              <a:noFill/>
            </a:ln>
            <a:effectLst>
              <a:outerShdw blurRad="57150" dist="19050" dir="5400000" algn="bl" rotWithShape="0">
                <a:srgbClr val="000000">
                  <a:alpha val="50000"/>
                </a:srgbClr>
              </a:outerShdw>
            </a:effectLst>
          </p:spPr>
        </p:pic>
        <p:sp>
          <p:nvSpPr>
            <p:cNvPr id="455" name="Google Shape;455;p24"/>
            <p:cNvSpPr txBox="1"/>
            <p:nvPr/>
          </p:nvSpPr>
          <p:spPr>
            <a:xfrm>
              <a:off x="8609697" y="2787991"/>
              <a:ext cx="2571600" cy="3939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1" u="none" strike="noStrike" kern="0" cap="none" spc="0" normalizeH="0" baseline="0" noProof="0">
                  <a:ln>
                    <a:noFill/>
                  </a:ln>
                  <a:solidFill>
                    <a:srgbClr val="3C78D8"/>
                  </a:solidFill>
                  <a:effectLst/>
                  <a:uLnTx/>
                  <a:uFillTx/>
                  <a:latin typeface="Avenir"/>
                  <a:ea typeface="Avenir"/>
                  <a:cs typeface="Avenir"/>
                  <a:sym typeface="Avenir"/>
                </a:rPr>
                <a:t>Where did we go through?</a:t>
              </a:r>
              <a:endParaRPr kumimoji="0" sz="1500" b="0" i="1" u="none" strike="noStrike" kern="0" cap="none" spc="0" normalizeH="0" baseline="0" noProof="0">
                <a:ln>
                  <a:noFill/>
                </a:ln>
                <a:solidFill>
                  <a:srgbClr val="3C78D8"/>
                </a:solidFill>
                <a:effectLst/>
                <a:uLnTx/>
                <a:uFillTx/>
                <a:latin typeface="Avenir"/>
                <a:ea typeface="Avenir"/>
                <a:cs typeface="Avenir"/>
                <a:sym typeface="Avenir"/>
              </a:endParaRPr>
            </a:p>
          </p:txBody>
        </p:sp>
      </p:grpSp>
      <p:grpSp>
        <p:nvGrpSpPr>
          <p:cNvPr id="456" name="Google Shape;456;p24"/>
          <p:cNvGrpSpPr/>
          <p:nvPr/>
        </p:nvGrpSpPr>
        <p:grpSpPr>
          <a:xfrm>
            <a:off x="2872195" y="3430647"/>
            <a:ext cx="12464446" cy="4770376"/>
            <a:chOff x="6972775" y="3378731"/>
            <a:chExt cx="4951050" cy="2792969"/>
          </a:xfrm>
        </p:grpSpPr>
        <p:grpSp>
          <p:nvGrpSpPr>
            <p:cNvPr id="457" name="Google Shape;457;p24"/>
            <p:cNvGrpSpPr/>
            <p:nvPr/>
          </p:nvGrpSpPr>
          <p:grpSpPr>
            <a:xfrm>
              <a:off x="6972775" y="3378731"/>
              <a:ext cx="4951050" cy="2377469"/>
              <a:chOff x="4033750" y="2646081"/>
              <a:chExt cx="4951050" cy="2377469"/>
            </a:xfrm>
          </p:grpSpPr>
          <p:pic>
            <p:nvPicPr>
              <p:cNvPr id="459" name="Google Shape;459;p24"/>
              <p:cNvPicPr preferRelativeResize="0"/>
              <p:nvPr/>
            </p:nvPicPr>
            <p:blipFill>
              <a:blip r:embed="rId5">
                <a:alphaModFix/>
              </a:blip>
              <a:stretch>
                <a:fillRect/>
              </a:stretch>
            </p:blipFill>
            <p:spPr>
              <a:xfrm>
                <a:off x="4033750" y="2646081"/>
                <a:ext cx="3641999" cy="2377469"/>
              </a:xfrm>
              <a:prstGeom prst="rect">
                <a:avLst/>
              </a:prstGeom>
              <a:noFill/>
              <a:ln>
                <a:noFill/>
              </a:ln>
              <a:effectLst>
                <a:outerShdw blurRad="57150" dist="19050" dir="5400000" algn="bl" rotWithShape="0">
                  <a:srgbClr val="000000">
                    <a:alpha val="50000"/>
                  </a:srgbClr>
                </a:outerShdw>
              </a:effectLst>
            </p:spPr>
          </p:pic>
          <p:sp>
            <p:nvSpPr>
              <p:cNvPr id="461" name="Google Shape;461;p24"/>
              <p:cNvSpPr/>
              <p:nvPr/>
            </p:nvSpPr>
            <p:spPr>
              <a:xfrm>
                <a:off x="7035400" y="2667000"/>
                <a:ext cx="1949400" cy="198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62" name="Google Shape;462;p24"/>
            <p:cNvSpPr txBox="1"/>
            <p:nvPr/>
          </p:nvSpPr>
          <p:spPr>
            <a:xfrm>
              <a:off x="8740148" y="5756200"/>
              <a:ext cx="1427100" cy="4155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1" u="none" strike="noStrike" kern="0" cap="none" spc="0" normalizeH="0" baseline="0" noProof="0">
                  <a:ln>
                    <a:noFill/>
                  </a:ln>
                  <a:solidFill>
                    <a:srgbClr val="3C78D8"/>
                  </a:solidFill>
                  <a:effectLst/>
                  <a:uLnTx/>
                  <a:uFillTx/>
                  <a:latin typeface="Avenir"/>
                  <a:ea typeface="Avenir"/>
                  <a:cs typeface="Avenir"/>
                  <a:sym typeface="Avenir"/>
                </a:rPr>
                <a:t>Lost at sea</a:t>
              </a:r>
              <a:endParaRPr kumimoji="0" sz="1500" b="0" i="1" u="none" strike="noStrike" kern="0" cap="none" spc="0" normalizeH="0" baseline="0" noProof="0">
                <a:ln>
                  <a:noFill/>
                </a:ln>
                <a:solidFill>
                  <a:srgbClr val="3C78D8"/>
                </a:solidFill>
                <a:effectLst/>
                <a:uLnTx/>
                <a:uFillTx/>
                <a:latin typeface="Avenir"/>
                <a:ea typeface="Avenir"/>
                <a:cs typeface="Avenir"/>
                <a:sym typeface="Aveni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4841C1D-F5C0-7244-48E8-2B998012F846}"/>
              </a:ext>
            </a:extLst>
          </p:cNvPr>
          <p:cNvGrpSpPr/>
          <p:nvPr/>
        </p:nvGrpSpPr>
        <p:grpSpPr>
          <a:xfrm>
            <a:off x="3349347" y="1226457"/>
            <a:ext cx="8784592" cy="5595257"/>
            <a:chOff x="-4969139" y="790557"/>
            <a:chExt cx="7391454" cy="4876836"/>
          </a:xfrm>
        </p:grpSpPr>
        <p:pic>
          <p:nvPicPr>
            <p:cNvPr id="12" name="Picture 11">
              <a:extLst>
                <a:ext uri="{FF2B5EF4-FFF2-40B4-BE49-F238E27FC236}">
                  <a16:creationId xmlns:a16="http://schemas.microsoft.com/office/drawing/2014/main" id="{85C52AEE-3816-2012-8AFA-514AE1E1A460}"/>
                </a:ext>
              </a:extLst>
            </p:cNvPr>
            <p:cNvPicPr>
              <a:picLocks noChangeAspect="1"/>
            </p:cNvPicPr>
            <p:nvPr/>
          </p:nvPicPr>
          <p:blipFill>
            <a:blip r:embed="rId3"/>
            <a:stretch>
              <a:fillRect/>
            </a:stretch>
          </p:blipFill>
          <p:spPr>
            <a:xfrm>
              <a:off x="-4969139" y="790557"/>
              <a:ext cx="7391454" cy="4876836"/>
            </a:xfrm>
            <a:prstGeom prst="rect">
              <a:avLst/>
            </a:prstGeom>
          </p:spPr>
        </p:pic>
        <p:sp>
          <p:nvSpPr>
            <p:cNvPr id="13" name="Rectangle 12">
              <a:extLst>
                <a:ext uri="{FF2B5EF4-FFF2-40B4-BE49-F238E27FC236}">
                  <a16:creationId xmlns:a16="http://schemas.microsoft.com/office/drawing/2014/main" id="{2E435B21-39DE-89F5-90A6-B69F627A70FC}"/>
                </a:ext>
              </a:extLst>
            </p:cNvPr>
            <p:cNvSpPr/>
            <p:nvPr/>
          </p:nvSpPr>
          <p:spPr>
            <a:xfrm>
              <a:off x="-3838575" y="2819400"/>
              <a:ext cx="1257300" cy="14192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a:extLst>
                <a:ext uri="{FF2B5EF4-FFF2-40B4-BE49-F238E27FC236}">
                  <a16:creationId xmlns:a16="http://schemas.microsoft.com/office/drawing/2014/main" id="{695B8620-57A7-3612-2DEE-530E1FB48921}"/>
                </a:ext>
              </a:extLst>
            </p:cNvPr>
            <p:cNvSpPr/>
            <p:nvPr/>
          </p:nvSpPr>
          <p:spPr>
            <a:xfrm>
              <a:off x="150917" y="2913802"/>
              <a:ext cx="1257300" cy="14192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7" name="Picture 6">
            <a:extLst>
              <a:ext uri="{FF2B5EF4-FFF2-40B4-BE49-F238E27FC236}">
                <a16:creationId xmlns:a16="http://schemas.microsoft.com/office/drawing/2014/main" id="{A6C8B76D-3349-9749-BAE1-2F85FAAF769D}"/>
              </a:ext>
            </a:extLst>
          </p:cNvPr>
          <p:cNvPicPr>
            <a:picLocks noChangeAspect="1"/>
          </p:cNvPicPr>
          <p:nvPr/>
        </p:nvPicPr>
        <p:blipFill>
          <a:blip r:embed="rId4"/>
          <a:stretch>
            <a:fillRect/>
          </a:stretch>
        </p:blipFill>
        <p:spPr>
          <a:xfrm>
            <a:off x="3903337" y="3462781"/>
            <a:ext cx="3222063" cy="1349955"/>
          </a:xfrm>
          <a:prstGeom prst="rect">
            <a:avLst/>
          </a:prstGeom>
        </p:spPr>
      </p:pic>
      <p:pic>
        <p:nvPicPr>
          <p:cNvPr id="8" name="Google Shape;459;p24">
            <a:extLst>
              <a:ext uri="{FF2B5EF4-FFF2-40B4-BE49-F238E27FC236}">
                <a16:creationId xmlns:a16="http://schemas.microsoft.com/office/drawing/2014/main" id="{78C77592-F113-E70A-2CAA-DE34376885F0}"/>
              </a:ext>
            </a:extLst>
          </p:cNvPr>
          <p:cNvPicPr preferRelativeResize="0"/>
          <p:nvPr/>
        </p:nvPicPr>
        <p:blipFill>
          <a:blip r:embed="rId5">
            <a:alphaModFix/>
          </a:blip>
          <a:stretch>
            <a:fillRect/>
          </a:stretch>
        </p:blipFill>
        <p:spPr>
          <a:xfrm>
            <a:off x="8125519" y="1930399"/>
            <a:ext cx="3919184" cy="2479931"/>
          </a:xfrm>
          <a:prstGeom prst="rect">
            <a:avLst/>
          </a:prstGeom>
          <a:noFill/>
          <a:ln>
            <a:noFill/>
          </a:ln>
          <a:effectLst>
            <a:outerShdw blurRad="57150" dist="19050" dir="5400000" algn="bl" rotWithShape="0">
              <a:srgbClr val="000000">
                <a:alpha val="50000"/>
              </a:srgbClr>
            </a:outerShdw>
          </a:effectLst>
        </p:spPr>
      </p:pic>
      <p:sp>
        <p:nvSpPr>
          <p:cNvPr id="2" name="Title 1">
            <a:extLst>
              <a:ext uri="{FF2B5EF4-FFF2-40B4-BE49-F238E27FC236}">
                <a16:creationId xmlns:a16="http://schemas.microsoft.com/office/drawing/2014/main" id="{C025DB42-4946-19B7-DEC2-B41061CB5CAC}"/>
              </a:ext>
            </a:extLst>
          </p:cNvPr>
          <p:cNvSpPr>
            <a:spLocks noGrp="1"/>
          </p:cNvSpPr>
          <p:nvPr>
            <p:ph type="title"/>
          </p:nvPr>
        </p:nvSpPr>
        <p:spPr/>
        <p:txBody>
          <a:bodyPr/>
          <a:lstStyle/>
          <a:p>
            <a:r>
              <a:rPr lang="en-US" dirty="0"/>
              <a:t>Preprocess</a:t>
            </a:r>
            <a:endParaRPr lang="he-IL" dirty="0"/>
          </a:p>
        </p:txBody>
      </p:sp>
      <p:pic>
        <p:nvPicPr>
          <p:cNvPr id="10" name="Picture 9">
            <a:extLst>
              <a:ext uri="{FF2B5EF4-FFF2-40B4-BE49-F238E27FC236}">
                <a16:creationId xmlns:a16="http://schemas.microsoft.com/office/drawing/2014/main" id="{64018E2B-EE84-AA6E-F8A9-379F5045836E}"/>
              </a:ext>
            </a:extLst>
          </p:cNvPr>
          <p:cNvPicPr>
            <a:picLocks noChangeAspect="1"/>
          </p:cNvPicPr>
          <p:nvPr/>
        </p:nvPicPr>
        <p:blipFill>
          <a:blip r:embed="rId6"/>
          <a:stretch>
            <a:fillRect/>
          </a:stretch>
        </p:blipFill>
        <p:spPr>
          <a:xfrm>
            <a:off x="8125519" y="4666343"/>
            <a:ext cx="3766455" cy="2042489"/>
          </a:xfrm>
          <a:prstGeom prst="rect">
            <a:avLst/>
          </a:prstGeom>
        </p:spPr>
      </p:pic>
      <p:sp>
        <p:nvSpPr>
          <p:cNvPr id="16" name="Content Placeholder 2">
            <a:extLst>
              <a:ext uri="{FF2B5EF4-FFF2-40B4-BE49-F238E27FC236}">
                <a16:creationId xmlns:a16="http://schemas.microsoft.com/office/drawing/2014/main" id="{4CD5D4AF-5E4F-4DEB-913C-217A44FFD884}"/>
              </a:ext>
            </a:extLst>
          </p:cNvPr>
          <p:cNvSpPr>
            <a:spLocks noGrp="1"/>
          </p:cNvSpPr>
          <p:nvPr>
            <p:ph idx="1"/>
          </p:nvPr>
        </p:nvSpPr>
        <p:spPr>
          <a:xfrm>
            <a:off x="540657" y="1782082"/>
            <a:ext cx="10515600" cy="4351338"/>
          </a:xfrm>
        </p:spPr>
        <p:txBody>
          <a:bodyPr/>
          <a:lstStyle/>
          <a:p>
            <a:pPr>
              <a:lnSpc>
                <a:spcPct val="150000"/>
              </a:lnSpc>
            </a:pPr>
            <a:r>
              <a:rPr lang="en-US" dirty="0"/>
              <a:t>NaN aliases.</a:t>
            </a:r>
          </a:p>
          <a:p>
            <a:pPr>
              <a:lnSpc>
                <a:spcPct val="150000"/>
              </a:lnSpc>
            </a:pPr>
            <a:endParaRPr lang="en-US" dirty="0"/>
          </a:p>
          <a:p>
            <a:pPr>
              <a:lnSpc>
                <a:spcPct val="100000"/>
              </a:lnSpc>
            </a:pPr>
            <a:r>
              <a:rPr lang="en-US" dirty="0"/>
              <a:t>+3,000 lines </a:t>
            </a:r>
            <a:br>
              <a:rPr lang="en-US" dirty="0"/>
            </a:br>
            <a:r>
              <a:rPr lang="en-US" dirty="0"/>
              <a:t>of code.</a:t>
            </a:r>
          </a:p>
        </p:txBody>
      </p:sp>
    </p:spTree>
    <p:extLst>
      <p:ext uri="{BB962C8B-B14F-4D97-AF65-F5344CB8AC3E}">
        <p14:creationId xmlns:p14="http://schemas.microsoft.com/office/powerpoint/2010/main" val="2326129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FE51-BD0C-F005-F645-F47A72654C85}"/>
              </a:ext>
            </a:extLst>
          </p:cNvPr>
          <p:cNvSpPr>
            <a:spLocks noGrp="1"/>
          </p:cNvSpPr>
          <p:nvPr>
            <p:ph type="title"/>
          </p:nvPr>
        </p:nvSpPr>
        <p:spPr/>
        <p:txBody>
          <a:bodyPr/>
          <a:lstStyle/>
          <a:p>
            <a:r>
              <a:rPr lang="en-US" dirty="0"/>
              <a:t>Segmentation</a:t>
            </a:r>
            <a:endParaRPr lang="he-IL" dirty="0"/>
          </a:p>
        </p:txBody>
      </p:sp>
      <p:sp>
        <p:nvSpPr>
          <p:cNvPr id="3" name="Content Placeholder 2">
            <a:extLst>
              <a:ext uri="{FF2B5EF4-FFF2-40B4-BE49-F238E27FC236}">
                <a16:creationId xmlns:a16="http://schemas.microsoft.com/office/drawing/2014/main" id="{12156C6D-D7DB-FFD7-75BE-615A1367A815}"/>
              </a:ext>
            </a:extLst>
          </p:cNvPr>
          <p:cNvSpPr>
            <a:spLocks noGrp="1"/>
          </p:cNvSpPr>
          <p:nvPr>
            <p:ph idx="1"/>
          </p:nvPr>
        </p:nvSpPr>
        <p:spPr/>
        <p:txBody>
          <a:bodyPr/>
          <a:lstStyle/>
          <a:p>
            <a:pPr>
              <a:lnSpc>
                <a:spcPct val="150000"/>
              </a:lnSpc>
            </a:pPr>
            <a:r>
              <a:rPr lang="en-US" dirty="0"/>
              <a:t>Single trip per driver.</a:t>
            </a:r>
          </a:p>
          <a:p>
            <a:pPr>
              <a:lnSpc>
                <a:spcPct val="150000"/>
              </a:lnSpc>
            </a:pPr>
            <a:r>
              <a:rPr lang="en-US" dirty="0"/>
              <a:t>Multiple trips per driver         multiple segments per trip.</a:t>
            </a:r>
          </a:p>
          <a:p>
            <a:pPr>
              <a:lnSpc>
                <a:spcPct val="150000"/>
              </a:lnSpc>
            </a:pPr>
            <a:r>
              <a:rPr lang="en-US" dirty="0"/>
              <a:t>Variable durations: e.g., 39 min          13, 11, 15 min.</a:t>
            </a:r>
          </a:p>
          <a:p>
            <a:pPr>
              <a:lnSpc>
                <a:spcPct val="150000"/>
              </a:lnSpc>
            </a:pPr>
            <a:r>
              <a:rPr lang="en-US" dirty="0"/>
              <a:t>No stops of 3+ minutes.</a:t>
            </a:r>
          </a:p>
          <a:p>
            <a:pPr>
              <a:lnSpc>
                <a:spcPct val="150000"/>
              </a:lnSpc>
            </a:pPr>
            <a:r>
              <a:rPr lang="en-US" dirty="0"/>
              <a:t>No timestamp “jumps”.</a:t>
            </a:r>
          </a:p>
        </p:txBody>
      </p:sp>
      <p:pic>
        <p:nvPicPr>
          <p:cNvPr id="6" name="Picture 5">
            <a:extLst>
              <a:ext uri="{FF2B5EF4-FFF2-40B4-BE49-F238E27FC236}">
                <a16:creationId xmlns:a16="http://schemas.microsoft.com/office/drawing/2014/main" id="{B131DB5D-8B39-DABA-7FD6-8C3175F1C23D}"/>
              </a:ext>
            </a:extLst>
          </p:cNvPr>
          <p:cNvPicPr>
            <a:picLocks noChangeAspect="1"/>
          </p:cNvPicPr>
          <p:nvPr/>
        </p:nvPicPr>
        <p:blipFill>
          <a:blip r:embed="rId3"/>
          <a:stretch>
            <a:fillRect/>
          </a:stretch>
        </p:blipFill>
        <p:spPr>
          <a:xfrm>
            <a:off x="4705350" y="2879725"/>
            <a:ext cx="596899" cy="314326"/>
          </a:xfrm>
          <a:prstGeom prst="rect">
            <a:avLst/>
          </a:prstGeom>
        </p:spPr>
      </p:pic>
      <p:pic>
        <p:nvPicPr>
          <p:cNvPr id="7" name="Picture 6">
            <a:extLst>
              <a:ext uri="{FF2B5EF4-FFF2-40B4-BE49-F238E27FC236}">
                <a16:creationId xmlns:a16="http://schemas.microsoft.com/office/drawing/2014/main" id="{BB93243B-0025-4095-35AA-77C4DC23C37A}"/>
              </a:ext>
            </a:extLst>
          </p:cNvPr>
          <p:cNvPicPr>
            <a:picLocks noChangeAspect="1"/>
          </p:cNvPicPr>
          <p:nvPr/>
        </p:nvPicPr>
        <p:blipFill>
          <a:blip r:embed="rId3"/>
          <a:stretch>
            <a:fillRect/>
          </a:stretch>
        </p:blipFill>
        <p:spPr>
          <a:xfrm>
            <a:off x="5937250" y="3600450"/>
            <a:ext cx="596899" cy="314326"/>
          </a:xfrm>
          <a:prstGeom prst="rect">
            <a:avLst/>
          </a:prstGeom>
        </p:spPr>
      </p:pic>
    </p:spTree>
    <p:extLst>
      <p:ext uri="{BB962C8B-B14F-4D97-AF65-F5344CB8AC3E}">
        <p14:creationId xmlns:p14="http://schemas.microsoft.com/office/powerpoint/2010/main" val="3877651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5A24DC4-7AA0-3A1A-4E36-02049A11D7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0B85AC-EC52-3ABD-69FC-22E4D86B0EB6}"/>
              </a:ext>
            </a:extLst>
          </p:cNvPr>
          <p:cNvSpPr>
            <a:spLocks noGrp="1"/>
          </p:cNvSpPr>
          <p:nvPr>
            <p:ph type="title"/>
          </p:nvPr>
        </p:nvSpPr>
        <p:spPr/>
        <p:txBody>
          <a:bodyPr/>
          <a:lstStyle/>
          <a:p>
            <a:r>
              <a:rPr lang="en-US" dirty="0"/>
              <a:t>Segmentation</a:t>
            </a:r>
            <a:endParaRPr lang="he-IL" dirty="0"/>
          </a:p>
        </p:txBody>
      </p:sp>
      <p:pic>
        <p:nvPicPr>
          <p:cNvPr id="11" name="Content Placeholder 10" descr="A graph of a number of segments&#10;&#10;AI-generated content may be incorrect.">
            <a:extLst>
              <a:ext uri="{FF2B5EF4-FFF2-40B4-BE49-F238E27FC236}">
                <a16:creationId xmlns:a16="http://schemas.microsoft.com/office/drawing/2014/main" id="{CCE5851C-316B-4C85-2937-1F98AC8204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37809" y="151002"/>
            <a:ext cx="5099799" cy="3263949"/>
          </a:xfrm>
        </p:spPr>
      </p:pic>
      <p:pic>
        <p:nvPicPr>
          <p:cNvPr id="13" name="Picture 12" descr="A graph of a number of segments&#10;&#10;AI-generated content may be incorrect.">
            <a:extLst>
              <a:ext uri="{FF2B5EF4-FFF2-40B4-BE49-F238E27FC236}">
                <a16:creationId xmlns:a16="http://schemas.microsoft.com/office/drawing/2014/main" id="{3EDE5189-AF59-564F-FF5F-97927D31DB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2976" y="3477044"/>
            <a:ext cx="5099799" cy="3263949"/>
          </a:xfrm>
          <a:prstGeom prst="rect">
            <a:avLst/>
          </a:prstGeom>
        </p:spPr>
      </p:pic>
      <p:sp>
        <p:nvSpPr>
          <p:cNvPr id="14" name="Content Placeholder 2">
            <a:extLst>
              <a:ext uri="{FF2B5EF4-FFF2-40B4-BE49-F238E27FC236}">
                <a16:creationId xmlns:a16="http://schemas.microsoft.com/office/drawing/2014/main" id="{DAA85F66-B1E1-6E22-E8F3-55A12DB29A5A}"/>
              </a:ext>
            </a:extLst>
          </p:cNvPr>
          <p:cNvSpPr txBox="1">
            <a:spLocks/>
          </p:cNvSpPr>
          <p:nvPr/>
        </p:nvSpPr>
        <p:spPr>
          <a:xfrm>
            <a:off x="396392" y="175278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2,679 trips           6,398 segments.</a:t>
            </a:r>
          </a:p>
          <a:p>
            <a:pPr>
              <a:lnSpc>
                <a:spcPct val="150000"/>
              </a:lnSpc>
            </a:pPr>
            <a:r>
              <a:rPr lang="en-US" dirty="0"/>
              <a:t>10-19 driving min (+transient stops).</a:t>
            </a:r>
          </a:p>
          <a:p>
            <a:pPr>
              <a:lnSpc>
                <a:spcPct val="150000"/>
              </a:lnSpc>
            </a:pPr>
            <a:r>
              <a:rPr lang="en-US" dirty="0"/>
              <a:t>Avg 2.4; 57% ≥2; 31% ≥3.</a:t>
            </a:r>
          </a:p>
          <a:p>
            <a:pPr>
              <a:lnSpc>
                <a:spcPct val="150000"/>
              </a:lnSpc>
            </a:pPr>
            <a:r>
              <a:rPr lang="en-US" dirty="0"/>
              <a:t>Right skewed.</a:t>
            </a:r>
          </a:p>
          <a:p>
            <a:pPr>
              <a:lnSpc>
                <a:spcPct val="150000"/>
              </a:lnSpc>
            </a:pPr>
            <a:endParaRPr lang="en-US" dirty="0"/>
          </a:p>
          <a:p>
            <a:pPr>
              <a:lnSpc>
                <a:spcPct val="150000"/>
              </a:lnSpc>
            </a:pPr>
            <a:endParaRPr lang="en-US" dirty="0"/>
          </a:p>
        </p:txBody>
      </p:sp>
      <p:pic>
        <p:nvPicPr>
          <p:cNvPr id="15" name="Picture 14">
            <a:extLst>
              <a:ext uri="{FF2B5EF4-FFF2-40B4-BE49-F238E27FC236}">
                <a16:creationId xmlns:a16="http://schemas.microsoft.com/office/drawing/2014/main" id="{C31BE86D-9690-D9CA-0EA7-CD9F8CAC0AA1}"/>
              </a:ext>
            </a:extLst>
          </p:cNvPr>
          <p:cNvPicPr>
            <a:picLocks noChangeAspect="1"/>
          </p:cNvPicPr>
          <p:nvPr/>
        </p:nvPicPr>
        <p:blipFill>
          <a:blip r:embed="rId5"/>
          <a:stretch>
            <a:fillRect/>
          </a:stretch>
        </p:blipFill>
        <p:spPr>
          <a:xfrm>
            <a:off x="2448711" y="2047848"/>
            <a:ext cx="596899" cy="314326"/>
          </a:xfrm>
          <a:prstGeom prst="rect">
            <a:avLst/>
          </a:prstGeom>
        </p:spPr>
      </p:pic>
    </p:spTree>
    <p:extLst>
      <p:ext uri="{BB962C8B-B14F-4D97-AF65-F5344CB8AC3E}">
        <p14:creationId xmlns:p14="http://schemas.microsoft.com/office/powerpoint/2010/main" val="2728664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2BED4-D90C-89CD-23A6-B14D4A476C97}"/>
              </a:ext>
            </a:extLst>
          </p:cNvPr>
          <p:cNvSpPr>
            <a:spLocks noGrp="1"/>
          </p:cNvSpPr>
          <p:nvPr>
            <p:ph type="title"/>
          </p:nvPr>
        </p:nvSpPr>
        <p:spPr/>
        <p:txBody>
          <a:bodyPr/>
          <a:lstStyle/>
          <a:p>
            <a:r>
              <a:rPr lang="en-US" dirty="0"/>
              <a:t>General Pipeline</a:t>
            </a:r>
            <a:endParaRPr lang="he-IL" dirty="0"/>
          </a:p>
        </p:txBody>
      </p:sp>
      <p:sp>
        <p:nvSpPr>
          <p:cNvPr id="3" name="Content Placeholder 2">
            <a:extLst>
              <a:ext uri="{FF2B5EF4-FFF2-40B4-BE49-F238E27FC236}">
                <a16:creationId xmlns:a16="http://schemas.microsoft.com/office/drawing/2014/main" id="{01AC3086-927D-DC18-BB1F-7C259BF1E089}"/>
              </a:ext>
            </a:extLst>
          </p:cNvPr>
          <p:cNvSpPr>
            <a:spLocks noGrp="1"/>
          </p:cNvSpPr>
          <p:nvPr>
            <p:ph idx="1"/>
          </p:nvPr>
        </p:nvSpPr>
        <p:spPr/>
        <p:txBody>
          <a:bodyPr/>
          <a:lstStyle/>
          <a:p>
            <a:r>
              <a:rPr lang="en-US" dirty="0"/>
              <a:t>Single prediction, at trip start, of the SoC at the destination.</a:t>
            </a:r>
            <a:endParaRPr lang="he-IL" dirty="0"/>
          </a:p>
          <a:p>
            <a:endParaRPr lang="en-US" dirty="0"/>
          </a:p>
          <a:p>
            <a:r>
              <a:rPr lang="en-US" dirty="0"/>
              <a:t>No future leakage: only features known at trip start.</a:t>
            </a:r>
          </a:p>
          <a:p>
            <a:endParaRPr lang="en-US" dirty="0"/>
          </a:p>
          <a:p>
            <a:endParaRPr lang="he-IL" dirty="0"/>
          </a:p>
        </p:txBody>
      </p:sp>
      <p:graphicFrame>
        <p:nvGraphicFramePr>
          <p:cNvPr id="4" name="Diagram 3">
            <a:extLst>
              <a:ext uri="{FF2B5EF4-FFF2-40B4-BE49-F238E27FC236}">
                <a16:creationId xmlns:a16="http://schemas.microsoft.com/office/drawing/2014/main" id="{34418306-C811-377E-A423-BEDA519C0CBD}"/>
              </a:ext>
            </a:extLst>
          </p:cNvPr>
          <p:cNvGraphicFramePr/>
          <p:nvPr>
            <p:extLst>
              <p:ext uri="{D42A27DB-BD31-4B8C-83A1-F6EECF244321}">
                <p14:modId xmlns:p14="http://schemas.microsoft.com/office/powerpoint/2010/main" val="2558882321"/>
              </p:ext>
            </p:extLst>
          </p:nvPr>
        </p:nvGraphicFramePr>
        <p:xfrm>
          <a:off x="606687" y="1912690"/>
          <a:ext cx="10978626" cy="5686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1985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F8BD8-1FA0-9C47-AFD5-754A241E1E7B}"/>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14B9ABD6-B933-933A-D8DE-4215D825D586}"/>
              </a:ext>
            </a:extLst>
          </p:cNvPr>
          <p:cNvSpPr>
            <a:spLocks noGrp="1"/>
          </p:cNvSpPr>
          <p:nvPr>
            <p:ph idx="1"/>
          </p:nvPr>
        </p:nvSpPr>
        <p:spPr/>
        <p:txBody>
          <a:bodyPr/>
          <a:lstStyle/>
          <a:p>
            <a:endParaRPr lang="he-IL"/>
          </a:p>
        </p:txBody>
      </p:sp>
      <p:pic>
        <p:nvPicPr>
          <p:cNvPr id="5" name="Picture 4">
            <a:extLst>
              <a:ext uri="{FF2B5EF4-FFF2-40B4-BE49-F238E27FC236}">
                <a16:creationId xmlns:a16="http://schemas.microsoft.com/office/drawing/2014/main" id="{23B735D3-E462-6D8F-C07C-89142CEC0CF6}"/>
              </a:ext>
            </a:extLst>
          </p:cNvPr>
          <p:cNvPicPr>
            <a:picLocks noChangeAspect="1"/>
          </p:cNvPicPr>
          <p:nvPr/>
        </p:nvPicPr>
        <p:blipFill>
          <a:blip r:embed="rId3"/>
          <a:stretch>
            <a:fillRect/>
          </a:stretch>
        </p:blipFill>
        <p:spPr>
          <a:xfrm>
            <a:off x="876262" y="480991"/>
            <a:ext cx="10439476" cy="5896018"/>
          </a:xfrm>
          <a:prstGeom prst="rect">
            <a:avLst/>
          </a:prstGeom>
        </p:spPr>
      </p:pic>
    </p:spTree>
    <p:extLst>
      <p:ext uri="{BB962C8B-B14F-4D97-AF65-F5344CB8AC3E}">
        <p14:creationId xmlns:p14="http://schemas.microsoft.com/office/powerpoint/2010/main" val="263278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397D5-7FDA-4F2B-5FA9-C8343C1C816C}"/>
              </a:ext>
            </a:extLst>
          </p:cNvPr>
          <p:cNvSpPr>
            <a:spLocks noGrp="1"/>
          </p:cNvSpPr>
          <p:nvPr>
            <p:ph type="title"/>
          </p:nvPr>
        </p:nvSpPr>
        <p:spPr/>
        <p:txBody>
          <a:bodyPr/>
          <a:lstStyle/>
          <a:p>
            <a:r>
              <a:rPr lang="en-US" dirty="0"/>
              <a:t>Classical ML</a:t>
            </a:r>
            <a:endParaRPr lang="he-IL" dirty="0"/>
          </a:p>
        </p:txBody>
      </p:sp>
      <p:sp>
        <p:nvSpPr>
          <p:cNvPr id="3" name="Content Placeholder 2">
            <a:extLst>
              <a:ext uri="{FF2B5EF4-FFF2-40B4-BE49-F238E27FC236}">
                <a16:creationId xmlns:a16="http://schemas.microsoft.com/office/drawing/2014/main" id="{BE0056DB-AE9A-2943-E957-2C57CF3CF7D3}"/>
              </a:ext>
            </a:extLst>
          </p:cNvPr>
          <p:cNvSpPr>
            <a:spLocks noGrp="1"/>
          </p:cNvSpPr>
          <p:nvPr>
            <p:ph idx="1"/>
          </p:nvPr>
        </p:nvSpPr>
        <p:spPr>
          <a:xfrm>
            <a:off x="318083" y="1758513"/>
            <a:ext cx="10515600" cy="4351338"/>
          </a:xfrm>
        </p:spPr>
        <p:txBody>
          <a:bodyPr/>
          <a:lstStyle/>
          <a:p>
            <a:r>
              <a:rPr lang="en-US" dirty="0"/>
              <a:t>Max/mean/std of segments' speed </a:t>
            </a:r>
            <a:br>
              <a:rPr lang="en-US" dirty="0"/>
            </a:br>
            <a:r>
              <a:rPr lang="en-US" dirty="0"/>
              <a:t>and its derivatives.</a:t>
            </a:r>
          </a:p>
          <a:p>
            <a:pPr>
              <a:lnSpc>
                <a:spcPct val="100000"/>
              </a:lnSpc>
            </a:pPr>
            <a:r>
              <a:rPr lang="en-US" dirty="0"/>
              <a:t>Initial support for incorporating </a:t>
            </a:r>
            <a:br>
              <a:rPr lang="en-US" dirty="0"/>
            </a:br>
            <a:r>
              <a:rPr lang="en-US" dirty="0"/>
              <a:t>driving behavior features.</a:t>
            </a:r>
          </a:p>
          <a:p>
            <a:pPr>
              <a:lnSpc>
                <a:spcPct val="150000"/>
              </a:lnSpc>
            </a:pPr>
            <a:r>
              <a:rPr lang="en-US" dirty="0"/>
              <a:t>Blurs drivers’ behavior.</a:t>
            </a:r>
          </a:p>
          <a:p>
            <a:endParaRPr lang="he-IL" dirty="0"/>
          </a:p>
        </p:txBody>
      </p:sp>
      <p:pic>
        <p:nvPicPr>
          <p:cNvPr id="5" name="Picture 4" descr="A graph of a graph with blue dots&#10;&#10;AI-generated content may be incorrect.">
            <a:extLst>
              <a:ext uri="{FF2B5EF4-FFF2-40B4-BE49-F238E27FC236}">
                <a16:creationId xmlns:a16="http://schemas.microsoft.com/office/drawing/2014/main" id="{44A0F1EE-FFFF-6C49-0C6D-AF7FE4096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624776"/>
            <a:ext cx="5868099" cy="5868099"/>
          </a:xfrm>
          <a:prstGeom prst="rect">
            <a:avLst/>
          </a:prstGeom>
        </p:spPr>
      </p:pic>
    </p:spTree>
    <p:extLst>
      <p:ext uri="{BB962C8B-B14F-4D97-AF65-F5344CB8AC3E}">
        <p14:creationId xmlns:p14="http://schemas.microsoft.com/office/powerpoint/2010/main" val="529553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3A655-AA45-DCD0-EB49-5EDAE53A2F48}"/>
              </a:ext>
            </a:extLst>
          </p:cNvPr>
          <p:cNvSpPr>
            <a:spLocks noGrp="1"/>
          </p:cNvSpPr>
          <p:nvPr>
            <p:ph type="title"/>
          </p:nvPr>
        </p:nvSpPr>
        <p:spPr/>
        <p:txBody>
          <a:bodyPr/>
          <a:lstStyle/>
          <a:p>
            <a:r>
              <a:rPr lang="en-US" dirty="0"/>
              <a:t>DL Approach </a:t>
            </a:r>
            <a:endParaRPr lang="he-IL" dirty="0"/>
          </a:p>
        </p:txBody>
      </p:sp>
      <p:sp>
        <p:nvSpPr>
          <p:cNvPr id="3" name="Content Placeholder 2">
            <a:extLst>
              <a:ext uri="{FF2B5EF4-FFF2-40B4-BE49-F238E27FC236}">
                <a16:creationId xmlns:a16="http://schemas.microsoft.com/office/drawing/2014/main" id="{88A689B4-6837-32F2-5732-EA0C1C7FC0F4}"/>
              </a:ext>
            </a:extLst>
          </p:cNvPr>
          <p:cNvSpPr>
            <a:spLocks noGrp="1"/>
          </p:cNvSpPr>
          <p:nvPr>
            <p:ph idx="1"/>
          </p:nvPr>
        </p:nvSpPr>
        <p:spPr>
          <a:xfrm>
            <a:off x="838200" y="1825625"/>
            <a:ext cx="10931554" cy="4351338"/>
          </a:xfrm>
        </p:spPr>
        <p:txBody>
          <a:bodyPr/>
          <a:lstStyle/>
          <a:p>
            <a:r>
              <a:rPr lang="en-US" dirty="0"/>
              <a:t>DL NN❤️raw(-</a:t>
            </a:r>
            <a:r>
              <a:rPr lang="en-US" dirty="0" err="1"/>
              <a:t>ish</a:t>
            </a:r>
            <a:r>
              <a:rPr lang="en-US" dirty="0"/>
              <a:t>) data.</a:t>
            </a:r>
          </a:p>
          <a:p>
            <a:endParaRPr lang="en-US" dirty="0"/>
          </a:p>
          <a:p>
            <a:r>
              <a:rPr lang="en-US" dirty="0"/>
              <a:t>Embedding of driver’s behavior              driver fingerprint. </a:t>
            </a:r>
            <a:br>
              <a:rPr lang="en-US" dirty="0"/>
            </a:br>
            <a:r>
              <a:rPr lang="en-US" dirty="0"/>
              <a:t>in past segments</a:t>
            </a:r>
          </a:p>
          <a:p>
            <a:pPr marL="0" indent="0">
              <a:buNone/>
            </a:pPr>
            <a:endParaRPr lang="en-US" dirty="0"/>
          </a:p>
        </p:txBody>
      </p:sp>
      <p:pic>
        <p:nvPicPr>
          <p:cNvPr id="4" name="Picture 3">
            <a:extLst>
              <a:ext uri="{FF2B5EF4-FFF2-40B4-BE49-F238E27FC236}">
                <a16:creationId xmlns:a16="http://schemas.microsoft.com/office/drawing/2014/main" id="{453980E0-415F-B36D-9398-09E5DA2EE4AC}"/>
              </a:ext>
            </a:extLst>
          </p:cNvPr>
          <p:cNvPicPr>
            <a:picLocks noChangeAspect="1"/>
          </p:cNvPicPr>
          <p:nvPr/>
        </p:nvPicPr>
        <p:blipFill>
          <a:blip r:embed="rId3"/>
          <a:stretch>
            <a:fillRect/>
          </a:stretch>
        </p:blipFill>
        <p:spPr>
          <a:xfrm>
            <a:off x="6096000" y="2945601"/>
            <a:ext cx="596899" cy="314326"/>
          </a:xfrm>
          <a:prstGeom prst="rect">
            <a:avLst/>
          </a:prstGeom>
        </p:spPr>
      </p:pic>
    </p:spTree>
    <p:extLst>
      <p:ext uri="{BB962C8B-B14F-4D97-AF65-F5344CB8AC3E}">
        <p14:creationId xmlns:p14="http://schemas.microsoft.com/office/powerpoint/2010/main" val="3007526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03C4-135B-038C-181B-0694AD416033}"/>
              </a:ext>
            </a:extLst>
          </p:cNvPr>
          <p:cNvSpPr>
            <a:spLocks noGrp="1"/>
          </p:cNvSpPr>
          <p:nvPr>
            <p:ph type="title"/>
          </p:nvPr>
        </p:nvSpPr>
        <p:spPr/>
        <p:txBody>
          <a:bodyPr/>
          <a:lstStyle/>
          <a:p>
            <a:r>
              <a:rPr lang="en-US" dirty="0"/>
              <a:t>Driver Embedding Features</a:t>
            </a:r>
            <a:endParaRPr lang="he-IL" dirty="0"/>
          </a:p>
        </p:txBody>
      </p:sp>
      <p:sp>
        <p:nvSpPr>
          <p:cNvPr id="3" name="Content Placeholder 2">
            <a:extLst>
              <a:ext uri="{FF2B5EF4-FFF2-40B4-BE49-F238E27FC236}">
                <a16:creationId xmlns:a16="http://schemas.microsoft.com/office/drawing/2014/main" id="{A6D40953-2922-CC24-21DF-3DCE6EFAB24B}"/>
              </a:ext>
            </a:extLst>
          </p:cNvPr>
          <p:cNvSpPr>
            <a:spLocks noGrp="1"/>
          </p:cNvSpPr>
          <p:nvPr>
            <p:ph idx="1"/>
          </p:nvPr>
        </p:nvSpPr>
        <p:spPr/>
        <p:txBody>
          <a:bodyPr/>
          <a:lstStyle/>
          <a:p>
            <a:pPr>
              <a:lnSpc>
                <a:spcPct val="200000"/>
              </a:lnSpc>
            </a:pPr>
            <a:r>
              <a:rPr lang="en-US" dirty="0"/>
              <a:t>Driving behavior free from any trip context.</a:t>
            </a:r>
          </a:p>
          <a:p>
            <a:pPr>
              <a:lnSpc>
                <a:spcPct val="200000"/>
              </a:lnSpc>
            </a:pPr>
            <a:r>
              <a:rPr lang="en-US" dirty="0"/>
              <a:t>High resolution (1 Hz).</a:t>
            </a:r>
          </a:p>
          <a:p>
            <a:endParaRPr lang="he-IL" dirty="0"/>
          </a:p>
        </p:txBody>
      </p:sp>
    </p:spTree>
    <p:extLst>
      <p:ext uri="{BB962C8B-B14F-4D97-AF65-F5344CB8AC3E}">
        <p14:creationId xmlns:p14="http://schemas.microsoft.com/office/powerpoint/2010/main" val="212759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1">
            <a:extLst>
              <a:ext uri="{FF2B5EF4-FFF2-40B4-BE49-F238E27FC236}">
                <a16:creationId xmlns:a16="http://schemas.microsoft.com/office/drawing/2014/main" id="{FE0EEBA2-F65E-D9DF-FF88-75CFC4FC4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9250" y="3252115"/>
            <a:ext cx="5913391" cy="30473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177133-3CCA-BD27-29EE-DD3F7F0416C0}"/>
              </a:ext>
            </a:extLst>
          </p:cNvPr>
          <p:cNvSpPr>
            <a:spLocks noGrp="1"/>
          </p:cNvSpPr>
          <p:nvPr>
            <p:ph type="title"/>
          </p:nvPr>
        </p:nvSpPr>
        <p:spPr/>
        <p:txBody>
          <a:bodyPr/>
          <a:lstStyle/>
          <a:p>
            <a:r>
              <a:rPr lang="en-US" dirty="0"/>
              <a:t>Data Enrichment</a:t>
            </a:r>
            <a:endParaRPr lang="he-IL" dirty="0"/>
          </a:p>
        </p:txBody>
      </p:sp>
      <p:sp>
        <p:nvSpPr>
          <p:cNvPr id="3" name="Content Placeholder 2">
            <a:extLst>
              <a:ext uri="{FF2B5EF4-FFF2-40B4-BE49-F238E27FC236}">
                <a16:creationId xmlns:a16="http://schemas.microsoft.com/office/drawing/2014/main" id="{12119F25-EB64-B9AE-3311-74D2175FE0D5}"/>
              </a:ext>
            </a:extLst>
          </p:cNvPr>
          <p:cNvSpPr>
            <a:spLocks noGrp="1"/>
          </p:cNvSpPr>
          <p:nvPr>
            <p:ph idx="1"/>
          </p:nvPr>
        </p:nvSpPr>
        <p:spPr/>
        <p:txBody>
          <a:bodyPr/>
          <a:lstStyle/>
          <a:p>
            <a:pPr>
              <a:lnSpc>
                <a:spcPct val="100000"/>
              </a:lnSpc>
            </a:pPr>
            <a:r>
              <a:rPr lang="en-US" dirty="0"/>
              <a:t>Per min GPS          segment route</a:t>
            </a:r>
            <a:r>
              <a:rPr lang="he-IL" dirty="0"/>
              <a:t> </a:t>
            </a:r>
            <a:r>
              <a:rPr lang="en-US" dirty="0"/>
              <a:t>(</a:t>
            </a:r>
            <a:r>
              <a:rPr lang="he-IL" dirty="0"/>
              <a:t>≈</a:t>
            </a:r>
            <a:r>
              <a:rPr lang="en-US" dirty="0"/>
              <a:t> odometer change).</a:t>
            </a:r>
          </a:p>
          <a:p>
            <a:pPr>
              <a:lnSpc>
                <a:spcPct val="100000"/>
              </a:lnSpc>
            </a:pPr>
            <a:r>
              <a:rPr lang="en-US" dirty="0"/>
              <a:t>Using speed to “walk” the route          1 Hz GPS.</a:t>
            </a:r>
          </a:p>
          <a:p>
            <a:endParaRPr lang="en-US" dirty="0"/>
          </a:p>
          <a:p>
            <a:endParaRPr lang="en-US" dirty="0"/>
          </a:p>
          <a:p>
            <a:endParaRPr lang="he-IL" dirty="0"/>
          </a:p>
        </p:txBody>
      </p:sp>
      <p:pic>
        <p:nvPicPr>
          <p:cNvPr id="4" name="Picture 3">
            <a:extLst>
              <a:ext uri="{FF2B5EF4-FFF2-40B4-BE49-F238E27FC236}">
                <a16:creationId xmlns:a16="http://schemas.microsoft.com/office/drawing/2014/main" id="{7371986E-3878-F81C-64DA-D9EA1A0B1417}"/>
              </a:ext>
            </a:extLst>
          </p:cNvPr>
          <p:cNvPicPr>
            <a:picLocks noChangeAspect="1"/>
          </p:cNvPicPr>
          <p:nvPr/>
        </p:nvPicPr>
        <p:blipFill>
          <a:blip r:embed="rId4"/>
          <a:stretch>
            <a:fillRect/>
          </a:stretch>
        </p:blipFill>
        <p:spPr>
          <a:xfrm>
            <a:off x="6004100" y="2495687"/>
            <a:ext cx="596899" cy="314326"/>
          </a:xfrm>
          <a:prstGeom prst="rect">
            <a:avLst/>
          </a:prstGeom>
        </p:spPr>
      </p:pic>
      <p:grpSp>
        <p:nvGrpSpPr>
          <p:cNvPr id="6" name="Group 5">
            <a:extLst>
              <a:ext uri="{FF2B5EF4-FFF2-40B4-BE49-F238E27FC236}">
                <a16:creationId xmlns:a16="http://schemas.microsoft.com/office/drawing/2014/main" id="{E31AD1E8-B96B-47FC-34DD-6607008E18BC}"/>
              </a:ext>
            </a:extLst>
          </p:cNvPr>
          <p:cNvGrpSpPr/>
          <p:nvPr/>
        </p:nvGrpSpPr>
        <p:grpSpPr>
          <a:xfrm>
            <a:off x="587550" y="4330597"/>
            <a:ext cx="1679628" cy="967878"/>
            <a:chOff x="5360" y="2344785"/>
            <a:chExt cx="1661803" cy="997082"/>
          </a:xfrm>
        </p:grpSpPr>
        <p:sp>
          <p:nvSpPr>
            <p:cNvPr id="25" name="Rectangle: Rounded Corners 24">
              <a:extLst>
                <a:ext uri="{FF2B5EF4-FFF2-40B4-BE49-F238E27FC236}">
                  <a16:creationId xmlns:a16="http://schemas.microsoft.com/office/drawing/2014/main" id="{2E208CCE-B4CD-B86A-FDE5-2BF7CAF1F1A8}"/>
                </a:ext>
              </a:extLst>
            </p:cNvPr>
            <p:cNvSpPr/>
            <p:nvPr/>
          </p:nvSpPr>
          <p:spPr>
            <a:xfrm>
              <a:off x="5360" y="2344785"/>
              <a:ext cx="1661803" cy="997082"/>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he-IL"/>
            </a:p>
          </p:txBody>
        </p:sp>
        <p:sp>
          <p:nvSpPr>
            <p:cNvPr id="26" name="Rectangle: Rounded Corners 4">
              <a:extLst>
                <a:ext uri="{FF2B5EF4-FFF2-40B4-BE49-F238E27FC236}">
                  <a16:creationId xmlns:a16="http://schemas.microsoft.com/office/drawing/2014/main" id="{BF54DEDE-5867-74E8-F050-3D9A9E67317E}"/>
                </a:ext>
              </a:extLst>
            </p:cNvPr>
            <p:cNvSpPr txBox="1"/>
            <p:nvPr/>
          </p:nvSpPr>
          <p:spPr>
            <a:xfrm>
              <a:off x="34564" y="2373989"/>
              <a:ext cx="1603395" cy="9386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rtl="1">
                <a:lnSpc>
                  <a:spcPct val="90000"/>
                </a:lnSpc>
                <a:spcBef>
                  <a:spcPct val="0"/>
                </a:spcBef>
                <a:spcAft>
                  <a:spcPct val="35000"/>
                </a:spcAft>
              </a:pPr>
              <a:r>
                <a:rPr lang="en-US" dirty="0"/>
                <a:t>1 Hz GPS</a:t>
              </a:r>
              <a:endParaRPr lang="he-IL" sz="1800" kern="1200" dirty="0"/>
            </a:p>
          </p:txBody>
        </p:sp>
      </p:grpSp>
      <p:grpSp>
        <p:nvGrpSpPr>
          <p:cNvPr id="7" name="Group 6">
            <a:extLst>
              <a:ext uri="{FF2B5EF4-FFF2-40B4-BE49-F238E27FC236}">
                <a16:creationId xmlns:a16="http://schemas.microsoft.com/office/drawing/2014/main" id="{85AC0934-1D2A-AC13-8F33-301EE19F9981}"/>
              </a:ext>
            </a:extLst>
          </p:cNvPr>
          <p:cNvGrpSpPr/>
          <p:nvPr/>
        </p:nvGrpSpPr>
        <p:grpSpPr>
          <a:xfrm>
            <a:off x="2475945" y="4608472"/>
            <a:ext cx="352302" cy="412127"/>
            <a:chOff x="1833344" y="2637263"/>
            <a:chExt cx="352302" cy="412127"/>
          </a:xfrm>
        </p:grpSpPr>
        <p:sp>
          <p:nvSpPr>
            <p:cNvPr id="23" name="Arrow: Right 22">
              <a:extLst>
                <a:ext uri="{FF2B5EF4-FFF2-40B4-BE49-F238E27FC236}">
                  <a16:creationId xmlns:a16="http://schemas.microsoft.com/office/drawing/2014/main" id="{8E0FC130-D62F-9A17-92D1-058CA964DEF1}"/>
                </a:ext>
              </a:extLst>
            </p:cNvPr>
            <p:cNvSpPr/>
            <p:nvPr/>
          </p:nvSpPr>
          <p:spPr>
            <a:xfrm>
              <a:off x="1833344" y="2637263"/>
              <a:ext cx="352302" cy="41212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3">
              <a:schemeClr val="accent1">
                <a:tint val="60000"/>
                <a:hueOff val="0"/>
                <a:satOff val="0"/>
                <a:lumOff val="0"/>
                <a:alphaOff val="0"/>
              </a:schemeClr>
            </a:effectRef>
            <a:fontRef idx="minor">
              <a:schemeClr val="lt1"/>
            </a:fontRef>
          </p:style>
          <p:txBody>
            <a:bodyPr/>
            <a:lstStyle/>
            <a:p>
              <a:endParaRPr lang="he-IL"/>
            </a:p>
          </p:txBody>
        </p:sp>
        <p:sp>
          <p:nvSpPr>
            <p:cNvPr id="24" name="Arrow: Right 6">
              <a:extLst>
                <a:ext uri="{FF2B5EF4-FFF2-40B4-BE49-F238E27FC236}">
                  <a16:creationId xmlns:a16="http://schemas.microsoft.com/office/drawing/2014/main" id="{15D152CD-26DD-42B3-B171-D4842A79A579}"/>
                </a:ext>
              </a:extLst>
            </p:cNvPr>
            <p:cNvSpPr txBox="1"/>
            <p:nvPr/>
          </p:nvSpPr>
          <p:spPr>
            <a:xfrm>
              <a:off x="1833344" y="2719688"/>
              <a:ext cx="246611" cy="2472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rtl="1">
                <a:lnSpc>
                  <a:spcPct val="90000"/>
                </a:lnSpc>
                <a:spcBef>
                  <a:spcPct val="0"/>
                </a:spcBef>
                <a:spcAft>
                  <a:spcPct val="35000"/>
                </a:spcAft>
                <a:buNone/>
              </a:pPr>
              <a:endParaRPr lang="he-IL" sz="1400" kern="1200"/>
            </a:p>
          </p:txBody>
        </p:sp>
      </p:grpSp>
      <p:grpSp>
        <p:nvGrpSpPr>
          <p:cNvPr id="8" name="Group 7">
            <a:extLst>
              <a:ext uri="{FF2B5EF4-FFF2-40B4-BE49-F238E27FC236}">
                <a16:creationId xmlns:a16="http://schemas.microsoft.com/office/drawing/2014/main" id="{F7251BA8-134C-75AB-BB33-0AF66B5A8C1F}"/>
              </a:ext>
            </a:extLst>
          </p:cNvPr>
          <p:cNvGrpSpPr/>
          <p:nvPr/>
        </p:nvGrpSpPr>
        <p:grpSpPr>
          <a:xfrm>
            <a:off x="2990309" y="4367622"/>
            <a:ext cx="1603395" cy="967878"/>
            <a:chOff x="2331885" y="2344785"/>
            <a:chExt cx="1661803" cy="997082"/>
          </a:xfrm>
        </p:grpSpPr>
        <p:sp>
          <p:nvSpPr>
            <p:cNvPr id="21" name="Rectangle: Rounded Corners 20">
              <a:extLst>
                <a:ext uri="{FF2B5EF4-FFF2-40B4-BE49-F238E27FC236}">
                  <a16:creationId xmlns:a16="http://schemas.microsoft.com/office/drawing/2014/main" id="{5457CD5C-8D94-BB3B-DE42-21E946F595AC}"/>
                </a:ext>
              </a:extLst>
            </p:cNvPr>
            <p:cNvSpPr/>
            <p:nvPr/>
          </p:nvSpPr>
          <p:spPr>
            <a:xfrm>
              <a:off x="2331885" y="2344785"/>
              <a:ext cx="1661803" cy="997082"/>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he-IL"/>
            </a:p>
          </p:txBody>
        </p:sp>
        <p:sp>
          <p:nvSpPr>
            <p:cNvPr id="22" name="Rectangle: Rounded Corners 8">
              <a:extLst>
                <a:ext uri="{FF2B5EF4-FFF2-40B4-BE49-F238E27FC236}">
                  <a16:creationId xmlns:a16="http://schemas.microsoft.com/office/drawing/2014/main" id="{397DD5B7-F7CE-B111-6461-76A741C7E0C2}"/>
                </a:ext>
              </a:extLst>
            </p:cNvPr>
            <p:cNvSpPr txBox="1"/>
            <p:nvPr/>
          </p:nvSpPr>
          <p:spPr>
            <a:xfrm>
              <a:off x="2361089" y="2373989"/>
              <a:ext cx="1603395" cy="9386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kern="1200" dirty="0">
                  <a:effectLst/>
                </a:rPr>
                <a:t>Open </a:t>
              </a:r>
              <a:br>
                <a:rPr lang="en-US" sz="1800" kern="1200" dirty="0">
                  <a:effectLst/>
                </a:rPr>
              </a:br>
              <a:r>
                <a:rPr lang="en-US" sz="1800" kern="1200" dirty="0">
                  <a:effectLst/>
                </a:rPr>
                <a:t>Top</a:t>
              </a:r>
              <a:r>
                <a:rPr lang="en-US" dirty="0"/>
                <a:t>o</a:t>
              </a:r>
              <a:endParaRPr lang="he-IL" sz="1800" kern="1200" dirty="0"/>
            </a:p>
          </p:txBody>
        </p:sp>
      </p:grpSp>
      <p:grpSp>
        <p:nvGrpSpPr>
          <p:cNvPr id="9" name="Group 8">
            <a:extLst>
              <a:ext uri="{FF2B5EF4-FFF2-40B4-BE49-F238E27FC236}">
                <a16:creationId xmlns:a16="http://schemas.microsoft.com/office/drawing/2014/main" id="{016D6786-EE62-805F-809F-DA961586B067}"/>
              </a:ext>
            </a:extLst>
          </p:cNvPr>
          <p:cNvGrpSpPr/>
          <p:nvPr/>
        </p:nvGrpSpPr>
        <p:grpSpPr>
          <a:xfrm rot="18788050">
            <a:off x="2489135" y="3880889"/>
            <a:ext cx="352302" cy="412127"/>
            <a:chOff x="4159870" y="2637263"/>
            <a:chExt cx="352302" cy="412127"/>
          </a:xfrm>
        </p:grpSpPr>
        <p:sp>
          <p:nvSpPr>
            <p:cNvPr id="19" name="Arrow: Right 18">
              <a:extLst>
                <a:ext uri="{FF2B5EF4-FFF2-40B4-BE49-F238E27FC236}">
                  <a16:creationId xmlns:a16="http://schemas.microsoft.com/office/drawing/2014/main" id="{85B8C387-5B40-E3C8-567F-3B0F93F2FD26}"/>
                </a:ext>
              </a:extLst>
            </p:cNvPr>
            <p:cNvSpPr/>
            <p:nvPr/>
          </p:nvSpPr>
          <p:spPr>
            <a:xfrm>
              <a:off x="4159870" y="2637263"/>
              <a:ext cx="352302" cy="41212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3">
              <a:schemeClr val="accent1">
                <a:tint val="60000"/>
                <a:hueOff val="0"/>
                <a:satOff val="0"/>
                <a:lumOff val="0"/>
                <a:alphaOff val="0"/>
              </a:schemeClr>
            </a:effectRef>
            <a:fontRef idx="minor">
              <a:schemeClr val="lt1"/>
            </a:fontRef>
          </p:style>
          <p:txBody>
            <a:bodyPr/>
            <a:lstStyle/>
            <a:p>
              <a:endParaRPr lang="he-IL"/>
            </a:p>
          </p:txBody>
        </p:sp>
        <p:sp>
          <p:nvSpPr>
            <p:cNvPr id="20" name="Arrow: Right 10">
              <a:extLst>
                <a:ext uri="{FF2B5EF4-FFF2-40B4-BE49-F238E27FC236}">
                  <a16:creationId xmlns:a16="http://schemas.microsoft.com/office/drawing/2014/main" id="{10D9D698-7E54-1D2D-5A92-51EEE2896B86}"/>
                </a:ext>
              </a:extLst>
            </p:cNvPr>
            <p:cNvSpPr txBox="1"/>
            <p:nvPr/>
          </p:nvSpPr>
          <p:spPr>
            <a:xfrm>
              <a:off x="4159870" y="2719688"/>
              <a:ext cx="246611" cy="2472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rtl="1">
                <a:lnSpc>
                  <a:spcPct val="90000"/>
                </a:lnSpc>
                <a:spcBef>
                  <a:spcPct val="0"/>
                </a:spcBef>
                <a:spcAft>
                  <a:spcPct val="35000"/>
                </a:spcAft>
                <a:buNone/>
              </a:pPr>
              <a:endParaRPr lang="he-IL" sz="1400" kern="1200"/>
            </a:p>
          </p:txBody>
        </p:sp>
      </p:grpSp>
      <p:grpSp>
        <p:nvGrpSpPr>
          <p:cNvPr id="10" name="Group 9">
            <a:extLst>
              <a:ext uri="{FF2B5EF4-FFF2-40B4-BE49-F238E27FC236}">
                <a16:creationId xmlns:a16="http://schemas.microsoft.com/office/drawing/2014/main" id="{A1894207-1B09-80C4-3099-1437AD8103E0}"/>
              </a:ext>
            </a:extLst>
          </p:cNvPr>
          <p:cNvGrpSpPr/>
          <p:nvPr/>
        </p:nvGrpSpPr>
        <p:grpSpPr>
          <a:xfrm>
            <a:off x="3018486" y="3252115"/>
            <a:ext cx="1603395" cy="1030219"/>
            <a:chOff x="4658411" y="2344785"/>
            <a:chExt cx="1661803" cy="997082"/>
          </a:xfrm>
        </p:grpSpPr>
        <p:sp>
          <p:nvSpPr>
            <p:cNvPr id="17" name="Rectangle: Rounded Corners 16">
              <a:extLst>
                <a:ext uri="{FF2B5EF4-FFF2-40B4-BE49-F238E27FC236}">
                  <a16:creationId xmlns:a16="http://schemas.microsoft.com/office/drawing/2014/main" id="{05D95409-B880-8C86-24D0-4556C2BF0005}"/>
                </a:ext>
              </a:extLst>
            </p:cNvPr>
            <p:cNvSpPr/>
            <p:nvPr/>
          </p:nvSpPr>
          <p:spPr>
            <a:xfrm>
              <a:off x="4658411" y="2344785"/>
              <a:ext cx="1661803" cy="997082"/>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he-IL"/>
            </a:p>
          </p:txBody>
        </p:sp>
        <p:sp>
          <p:nvSpPr>
            <p:cNvPr id="18" name="Rectangle: Rounded Corners 12">
              <a:extLst>
                <a:ext uri="{FF2B5EF4-FFF2-40B4-BE49-F238E27FC236}">
                  <a16:creationId xmlns:a16="http://schemas.microsoft.com/office/drawing/2014/main" id="{13DB18D7-59EC-EFF2-075D-B3E2DECC7382}"/>
                </a:ext>
              </a:extLst>
            </p:cNvPr>
            <p:cNvSpPr txBox="1"/>
            <p:nvPr/>
          </p:nvSpPr>
          <p:spPr>
            <a:xfrm>
              <a:off x="4687615" y="2373989"/>
              <a:ext cx="1603395" cy="9386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kern="1200" dirty="0">
                  <a:effectLst/>
                </a:rPr>
                <a:t>Open</a:t>
              </a:r>
              <a:br>
                <a:rPr lang="en-US" sz="1800" kern="1200" dirty="0">
                  <a:effectLst/>
                </a:rPr>
              </a:br>
              <a:r>
                <a:rPr lang="en-US" sz="1800" kern="1200" dirty="0">
                  <a:effectLst/>
                </a:rPr>
                <a:t>Mateo</a:t>
              </a:r>
              <a:endParaRPr lang="he-IL" sz="1800" kern="1200" dirty="0"/>
            </a:p>
          </p:txBody>
        </p:sp>
      </p:grpSp>
      <p:grpSp>
        <p:nvGrpSpPr>
          <p:cNvPr id="11" name="Group 10">
            <a:extLst>
              <a:ext uri="{FF2B5EF4-FFF2-40B4-BE49-F238E27FC236}">
                <a16:creationId xmlns:a16="http://schemas.microsoft.com/office/drawing/2014/main" id="{E4252125-FE43-8572-EA68-519131EDE723}"/>
              </a:ext>
            </a:extLst>
          </p:cNvPr>
          <p:cNvGrpSpPr/>
          <p:nvPr/>
        </p:nvGrpSpPr>
        <p:grpSpPr>
          <a:xfrm rot="2170932">
            <a:off x="2489134" y="5358710"/>
            <a:ext cx="352302" cy="412127"/>
            <a:chOff x="6486395" y="2637263"/>
            <a:chExt cx="352302" cy="412127"/>
          </a:xfrm>
        </p:grpSpPr>
        <p:sp>
          <p:nvSpPr>
            <p:cNvPr id="15" name="Arrow: Right 14">
              <a:extLst>
                <a:ext uri="{FF2B5EF4-FFF2-40B4-BE49-F238E27FC236}">
                  <a16:creationId xmlns:a16="http://schemas.microsoft.com/office/drawing/2014/main" id="{D92BEEE6-A08C-7930-F867-4B086B6AC25D}"/>
                </a:ext>
              </a:extLst>
            </p:cNvPr>
            <p:cNvSpPr/>
            <p:nvPr/>
          </p:nvSpPr>
          <p:spPr>
            <a:xfrm>
              <a:off x="6486395" y="2637263"/>
              <a:ext cx="352302" cy="41212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3">
              <a:schemeClr val="accent1">
                <a:tint val="60000"/>
                <a:hueOff val="0"/>
                <a:satOff val="0"/>
                <a:lumOff val="0"/>
                <a:alphaOff val="0"/>
              </a:schemeClr>
            </a:effectRef>
            <a:fontRef idx="minor">
              <a:schemeClr val="lt1"/>
            </a:fontRef>
          </p:style>
          <p:txBody>
            <a:bodyPr/>
            <a:lstStyle/>
            <a:p>
              <a:endParaRPr lang="he-IL"/>
            </a:p>
          </p:txBody>
        </p:sp>
        <p:sp>
          <p:nvSpPr>
            <p:cNvPr id="16" name="Arrow: Right 14">
              <a:extLst>
                <a:ext uri="{FF2B5EF4-FFF2-40B4-BE49-F238E27FC236}">
                  <a16:creationId xmlns:a16="http://schemas.microsoft.com/office/drawing/2014/main" id="{CAC75788-E62E-F62E-CF8F-E770BEA89133}"/>
                </a:ext>
              </a:extLst>
            </p:cNvPr>
            <p:cNvSpPr txBox="1"/>
            <p:nvPr/>
          </p:nvSpPr>
          <p:spPr>
            <a:xfrm>
              <a:off x="6486395" y="2719688"/>
              <a:ext cx="246611" cy="2472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rtl="1">
                <a:lnSpc>
                  <a:spcPct val="90000"/>
                </a:lnSpc>
                <a:spcBef>
                  <a:spcPct val="0"/>
                </a:spcBef>
                <a:spcAft>
                  <a:spcPct val="35000"/>
                </a:spcAft>
                <a:buNone/>
              </a:pPr>
              <a:endParaRPr lang="he-IL" sz="1400" kern="1200"/>
            </a:p>
          </p:txBody>
        </p:sp>
      </p:grpSp>
      <p:grpSp>
        <p:nvGrpSpPr>
          <p:cNvPr id="12" name="Group 11">
            <a:extLst>
              <a:ext uri="{FF2B5EF4-FFF2-40B4-BE49-F238E27FC236}">
                <a16:creationId xmlns:a16="http://schemas.microsoft.com/office/drawing/2014/main" id="{44D7B44E-FB15-FFAD-3607-97057C4C9F20}"/>
              </a:ext>
            </a:extLst>
          </p:cNvPr>
          <p:cNvGrpSpPr/>
          <p:nvPr/>
        </p:nvGrpSpPr>
        <p:grpSpPr>
          <a:xfrm>
            <a:off x="3018486" y="5462628"/>
            <a:ext cx="1603395" cy="1008380"/>
            <a:chOff x="6984936" y="2344785"/>
            <a:chExt cx="1661803" cy="997082"/>
          </a:xfrm>
        </p:grpSpPr>
        <p:sp>
          <p:nvSpPr>
            <p:cNvPr id="13" name="Rectangle: Rounded Corners 12">
              <a:extLst>
                <a:ext uri="{FF2B5EF4-FFF2-40B4-BE49-F238E27FC236}">
                  <a16:creationId xmlns:a16="http://schemas.microsoft.com/office/drawing/2014/main" id="{0819D6CB-E88E-C4C8-9B6E-764B9DEF98CA}"/>
                </a:ext>
              </a:extLst>
            </p:cNvPr>
            <p:cNvSpPr/>
            <p:nvPr/>
          </p:nvSpPr>
          <p:spPr>
            <a:xfrm>
              <a:off x="6984936" y="2344785"/>
              <a:ext cx="1661803" cy="997082"/>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he-IL"/>
            </a:p>
          </p:txBody>
        </p:sp>
        <p:sp>
          <p:nvSpPr>
            <p:cNvPr id="14" name="Rectangle: Rounded Corners 16">
              <a:extLst>
                <a:ext uri="{FF2B5EF4-FFF2-40B4-BE49-F238E27FC236}">
                  <a16:creationId xmlns:a16="http://schemas.microsoft.com/office/drawing/2014/main" id="{4010563B-957D-73A9-0AAE-452FD05C1385}"/>
                </a:ext>
              </a:extLst>
            </p:cNvPr>
            <p:cNvSpPr txBox="1"/>
            <p:nvPr/>
          </p:nvSpPr>
          <p:spPr>
            <a:xfrm>
              <a:off x="7014140" y="2373989"/>
              <a:ext cx="1603395" cy="9386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kern="1200" dirty="0">
                  <a:effectLst/>
                </a:rPr>
                <a:t>Open</a:t>
              </a:r>
              <a:br>
                <a:rPr lang="en-US" sz="1800" kern="1200" dirty="0">
                  <a:effectLst/>
                </a:rPr>
              </a:br>
              <a:r>
                <a:rPr lang="en-US" sz="1800" kern="1200" dirty="0">
                  <a:effectLst/>
                </a:rPr>
                <a:t>Street</a:t>
              </a:r>
              <a:br>
                <a:rPr lang="en-US" sz="1800" kern="1200" dirty="0">
                  <a:effectLst/>
                </a:rPr>
              </a:br>
              <a:r>
                <a:rPr lang="en-US" sz="1800" kern="1200" dirty="0">
                  <a:effectLst/>
                </a:rPr>
                <a:t>Map</a:t>
              </a:r>
              <a:endParaRPr lang="he-IL" sz="1800" kern="1200" dirty="0"/>
            </a:p>
          </p:txBody>
        </p:sp>
      </p:grpSp>
      <p:grpSp>
        <p:nvGrpSpPr>
          <p:cNvPr id="27" name="Group 26">
            <a:extLst>
              <a:ext uri="{FF2B5EF4-FFF2-40B4-BE49-F238E27FC236}">
                <a16:creationId xmlns:a16="http://schemas.microsoft.com/office/drawing/2014/main" id="{52490E99-8653-14DB-042D-A59177588F89}"/>
              </a:ext>
            </a:extLst>
          </p:cNvPr>
          <p:cNvGrpSpPr/>
          <p:nvPr/>
        </p:nvGrpSpPr>
        <p:grpSpPr>
          <a:xfrm>
            <a:off x="5109400" y="3223766"/>
            <a:ext cx="4852018" cy="967878"/>
            <a:chOff x="4658411" y="2344785"/>
            <a:chExt cx="1661803" cy="997082"/>
          </a:xfrm>
        </p:grpSpPr>
        <p:sp>
          <p:nvSpPr>
            <p:cNvPr id="28" name="Rectangle: Rounded Corners 27">
              <a:extLst>
                <a:ext uri="{FF2B5EF4-FFF2-40B4-BE49-F238E27FC236}">
                  <a16:creationId xmlns:a16="http://schemas.microsoft.com/office/drawing/2014/main" id="{7286114E-4CB3-899C-DF89-0CCE58B133BA}"/>
                </a:ext>
              </a:extLst>
            </p:cNvPr>
            <p:cNvSpPr/>
            <p:nvPr/>
          </p:nvSpPr>
          <p:spPr>
            <a:xfrm>
              <a:off x="4658411" y="2344785"/>
              <a:ext cx="1661803" cy="997082"/>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he-IL"/>
            </a:p>
          </p:txBody>
        </p:sp>
        <p:sp>
          <p:nvSpPr>
            <p:cNvPr id="29" name="Rectangle: Rounded Corners 12">
              <a:extLst>
                <a:ext uri="{FF2B5EF4-FFF2-40B4-BE49-F238E27FC236}">
                  <a16:creationId xmlns:a16="http://schemas.microsoft.com/office/drawing/2014/main" id="{812087D8-B831-1A2B-F9E5-8094D36E06E4}"/>
                </a:ext>
              </a:extLst>
            </p:cNvPr>
            <p:cNvSpPr txBox="1"/>
            <p:nvPr/>
          </p:nvSpPr>
          <p:spPr>
            <a:xfrm>
              <a:off x="4687615" y="2373989"/>
              <a:ext cx="1603395" cy="9386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kern="1200" dirty="0">
                  <a:effectLst/>
                </a:rPr>
                <a:t>Hourly weather data </a:t>
              </a:r>
              <a:br>
                <a:rPr lang="en-US" sz="1800" kern="1200" dirty="0">
                  <a:effectLst/>
                </a:rPr>
              </a:br>
              <a:r>
                <a:rPr lang="en-US" sz="1800" kern="1200" dirty="0">
                  <a:effectLst/>
                </a:rPr>
                <a:t>(weather code, precipitation, wind speed etc.)</a:t>
              </a:r>
              <a:endParaRPr lang="he-IL" sz="1800" kern="1200" dirty="0"/>
            </a:p>
          </p:txBody>
        </p:sp>
      </p:grpSp>
      <p:grpSp>
        <p:nvGrpSpPr>
          <p:cNvPr id="30" name="Group 29">
            <a:extLst>
              <a:ext uri="{FF2B5EF4-FFF2-40B4-BE49-F238E27FC236}">
                <a16:creationId xmlns:a16="http://schemas.microsoft.com/office/drawing/2014/main" id="{81CC1B7B-2BDD-3ABD-9C4B-CA608D27E032}"/>
              </a:ext>
            </a:extLst>
          </p:cNvPr>
          <p:cNvGrpSpPr/>
          <p:nvPr/>
        </p:nvGrpSpPr>
        <p:grpSpPr>
          <a:xfrm>
            <a:off x="5109401" y="5492163"/>
            <a:ext cx="4852016" cy="967878"/>
            <a:chOff x="4658411" y="2344785"/>
            <a:chExt cx="1661803" cy="997082"/>
          </a:xfrm>
        </p:grpSpPr>
        <p:sp>
          <p:nvSpPr>
            <p:cNvPr id="31" name="Rectangle: Rounded Corners 30">
              <a:extLst>
                <a:ext uri="{FF2B5EF4-FFF2-40B4-BE49-F238E27FC236}">
                  <a16:creationId xmlns:a16="http://schemas.microsoft.com/office/drawing/2014/main" id="{0E75D2A2-FAC0-5FE9-3EDC-61ABA53B0D9F}"/>
                </a:ext>
              </a:extLst>
            </p:cNvPr>
            <p:cNvSpPr/>
            <p:nvPr/>
          </p:nvSpPr>
          <p:spPr>
            <a:xfrm>
              <a:off x="4658411" y="2344785"/>
              <a:ext cx="1661803" cy="997082"/>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he-IL"/>
            </a:p>
          </p:txBody>
        </p:sp>
        <p:sp>
          <p:nvSpPr>
            <p:cNvPr id="32" name="Rectangle: Rounded Corners 12">
              <a:extLst>
                <a:ext uri="{FF2B5EF4-FFF2-40B4-BE49-F238E27FC236}">
                  <a16:creationId xmlns:a16="http://schemas.microsoft.com/office/drawing/2014/main" id="{BE1A91C8-B4FA-27B0-8A8A-02F19ADB60D5}"/>
                </a:ext>
              </a:extLst>
            </p:cNvPr>
            <p:cNvSpPr txBox="1"/>
            <p:nvPr/>
          </p:nvSpPr>
          <p:spPr>
            <a:xfrm>
              <a:off x="4687615" y="2373989"/>
              <a:ext cx="1603395" cy="9386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kern="1200" dirty="0">
                  <a:effectLst/>
                </a:rPr>
                <a:t>1 Hz route descriptors </a:t>
              </a:r>
              <a:br>
                <a:rPr lang="en-US" sz="1800" kern="1200" dirty="0">
                  <a:effectLst/>
                </a:rPr>
              </a:br>
              <a:r>
                <a:rPr lang="en-US" sz="1800" kern="1200" dirty="0">
                  <a:effectLst/>
                </a:rPr>
                <a:t>(speed limits, # lanes, road type etc.)</a:t>
              </a:r>
              <a:endParaRPr lang="he-IL" sz="1800" kern="1200" dirty="0"/>
            </a:p>
          </p:txBody>
        </p:sp>
      </p:grpSp>
      <p:grpSp>
        <p:nvGrpSpPr>
          <p:cNvPr id="33" name="Group 32">
            <a:extLst>
              <a:ext uri="{FF2B5EF4-FFF2-40B4-BE49-F238E27FC236}">
                <a16:creationId xmlns:a16="http://schemas.microsoft.com/office/drawing/2014/main" id="{5BDEEE9D-0B7F-AF85-5CB2-2BFA56A09DE4}"/>
              </a:ext>
            </a:extLst>
          </p:cNvPr>
          <p:cNvGrpSpPr/>
          <p:nvPr/>
        </p:nvGrpSpPr>
        <p:grpSpPr>
          <a:xfrm>
            <a:off x="5109400" y="4326581"/>
            <a:ext cx="4852017" cy="967878"/>
            <a:chOff x="4658411" y="2344785"/>
            <a:chExt cx="1661803" cy="997082"/>
          </a:xfrm>
        </p:grpSpPr>
        <p:sp>
          <p:nvSpPr>
            <p:cNvPr id="34" name="Rectangle: Rounded Corners 33">
              <a:extLst>
                <a:ext uri="{FF2B5EF4-FFF2-40B4-BE49-F238E27FC236}">
                  <a16:creationId xmlns:a16="http://schemas.microsoft.com/office/drawing/2014/main" id="{FA6A2EBE-D68C-B5A7-9160-B63EC6DDB00C}"/>
                </a:ext>
              </a:extLst>
            </p:cNvPr>
            <p:cNvSpPr/>
            <p:nvPr/>
          </p:nvSpPr>
          <p:spPr>
            <a:xfrm>
              <a:off x="4658411" y="2344785"/>
              <a:ext cx="1661803" cy="997082"/>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he-IL"/>
            </a:p>
          </p:txBody>
        </p:sp>
        <p:sp>
          <p:nvSpPr>
            <p:cNvPr id="35" name="Rectangle: Rounded Corners 12">
              <a:extLst>
                <a:ext uri="{FF2B5EF4-FFF2-40B4-BE49-F238E27FC236}">
                  <a16:creationId xmlns:a16="http://schemas.microsoft.com/office/drawing/2014/main" id="{C45F65F4-1521-E932-D233-13FC03D2C791}"/>
                </a:ext>
              </a:extLst>
            </p:cNvPr>
            <p:cNvSpPr txBox="1"/>
            <p:nvPr/>
          </p:nvSpPr>
          <p:spPr>
            <a:xfrm>
              <a:off x="4687615" y="2373989"/>
              <a:ext cx="1603395" cy="9386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rtl="1">
                <a:lnSpc>
                  <a:spcPct val="90000"/>
                </a:lnSpc>
                <a:spcBef>
                  <a:spcPct val="0"/>
                </a:spcBef>
                <a:spcAft>
                  <a:spcPct val="35000"/>
                </a:spcAft>
              </a:pPr>
              <a:r>
                <a:rPr lang="en-US" dirty="0"/>
                <a:t>1 Hz elevation</a:t>
              </a:r>
              <a:endParaRPr lang="he-IL" sz="1800" kern="1200" dirty="0"/>
            </a:p>
          </p:txBody>
        </p:sp>
      </p:grpSp>
      <p:grpSp>
        <p:nvGrpSpPr>
          <p:cNvPr id="36" name="Group 35">
            <a:extLst>
              <a:ext uri="{FF2B5EF4-FFF2-40B4-BE49-F238E27FC236}">
                <a16:creationId xmlns:a16="http://schemas.microsoft.com/office/drawing/2014/main" id="{D2295C32-8672-238F-71BA-F74D0E36CEB3}"/>
              </a:ext>
            </a:extLst>
          </p:cNvPr>
          <p:cNvGrpSpPr/>
          <p:nvPr/>
        </p:nvGrpSpPr>
        <p:grpSpPr>
          <a:xfrm>
            <a:off x="4719708" y="4604456"/>
            <a:ext cx="352302" cy="412127"/>
            <a:chOff x="1833344" y="2637263"/>
            <a:chExt cx="352302" cy="412127"/>
          </a:xfrm>
        </p:grpSpPr>
        <p:sp>
          <p:nvSpPr>
            <p:cNvPr id="37" name="Arrow: Right 36">
              <a:extLst>
                <a:ext uri="{FF2B5EF4-FFF2-40B4-BE49-F238E27FC236}">
                  <a16:creationId xmlns:a16="http://schemas.microsoft.com/office/drawing/2014/main" id="{FDA7FFA2-E0E6-B6F5-1A74-59332F817F97}"/>
                </a:ext>
              </a:extLst>
            </p:cNvPr>
            <p:cNvSpPr/>
            <p:nvPr/>
          </p:nvSpPr>
          <p:spPr>
            <a:xfrm>
              <a:off x="1833344" y="2637263"/>
              <a:ext cx="352302" cy="41212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3">
              <a:schemeClr val="accent1">
                <a:tint val="60000"/>
                <a:hueOff val="0"/>
                <a:satOff val="0"/>
                <a:lumOff val="0"/>
                <a:alphaOff val="0"/>
              </a:schemeClr>
            </a:effectRef>
            <a:fontRef idx="minor">
              <a:schemeClr val="lt1"/>
            </a:fontRef>
          </p:style>
          <p:txBody>
            <a:bodyPr/>
            <a:lstStyle/>
            <a:p>
              <a:endParaRPr lang="he-IL"/>
            </a:p>
          </p:txBody>
        </p:sp>
        <p:sp>
          <p:nvSpPr>
            <p:cNvPr id="38" name="Arrow: Right 6">
              <a:extLst>
                <a:ext uri="{FF2B5EF4-FFF2-40B4-BE49-F238E27FC236}">
                  <a16:creationId xmlns:a16="http://schemas.microsoft.com/office/drawing/2014/main" id="{718B8E91-3218-A484-25E9-04085B780E17}"/>
                </a:ext>
              </a:extLst>
            </p:cNvPr>
            <p:cNvSpPr txBox="1"/>
            <p:nvPr/>
          </p:nvSpPr>
          <p:spPr>
            <a:xfrm>
              <a:off x="1833344" y="2719688"/>
              <a:ext cx="246611" cy="2472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rtl="1">
                <a:lnSpc>
                  <a:spcPct val="90000"/>
                </a:lnSpc>
                <a:spcBef>
                  <a:spcPct val="0"/>
                </a:spcBef>
                <a:spcAft>
                  <a:spcPct val="35000"/>
                </a:spcAft>
                <a:buNone/>
              </a:pPr>
              <a:endParaRPr lang="he-IL" sz="1400" kern="1200"/>
            </a:p>
          </p:txBody>
        </p:sp>
      </p:grpSp>
      <p:grpSp>
        <p:nvGrpSpPr>
          <p:cNvPr id="39" name="Group 38">
            <a:extLst>
              <a:ext uri="{FF2B5EF4-FFF2-40B4-BE49-F238E27FC236}">
                <a16:creationId xmlns:a16="http://schemas.microsoft.com/office/drawing/2014/main" id="{FE83BEFF-DC61-3BFE-BA74-9679AC183FDC}"/>
              </a:ext>
            </a:extLst>
          </p:cNvPr>
          <p:cNvGrpSpPr/>
          <p:nvPr/>
        </p:nvGrpSpPr>
        <p:grpSpPr>
          <a:xfrm>
            <a:off x="4728922" y="5754499"/>
            <a:ext cx="352302" cy="412127"/>
            <a:chOff x="1833344" y="2637263"/>
            <a:chExt cx="352302" cy="412127"/>
          </a:xfrm>
        </p:grpSpPr>
        <p:sp>
          <p:nvSpPr>
            <p:cNvPr id="40" name="Arrow: Right 39">
              <a:extLst>
                <a:ext uri="{FF2B5EF4-FFF2-40B4-BE49-F238E27FC236}">
                  <a16:creationId xmlns:a16="http://schemas.microsoft.com/office/drawing/2014/main" id="{8CC568B0-A242-1461-C977-555EAC9D011B}"/>
                </a:ext>
              </a:extLst>
            </p:cNvPr>
            <p:cNvSpPr/>
            <p:nvPr/>
          </p:nvSpPr>
          <p:spPr>
            <a:xfrm>
              <a:off x="1833344" y="2637263"/>
              <a:ext cx="352302" cy="41212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3">
              <a:schemeClr val="accent1">
                <a:tint val="60000"/>
                <a:hueOff val="0"/>
                <a:satOff val="0"/>
                <a:lumOff val="0"/>
                <a:alphaOff val="0"/>
              </a:schemeClr>
            </a:effectRef>
            <a:fontRef idx="minor">
              <a:schemeClr val="lt1"/>
            </a:fontRef>
          </p:style>
          <p:txBody>
            <a:bodyPr/>
            <a:lstStyle/>
            <a:p>
              <a:endParaRPr lang="he-IL"/>
            </a:p>
          </p:txBody>
        </p:sp>
        <p:sp>
          <p:nvSpPr>
            <p:cNvPr id="41" name="Arrow: Right 6">
              <a:extLst>
                <a:ext uri="{FF2B5EF4-FFF2-40B4-BE49-F238E27FC236}">
                  <a16:creationId xmlns:a16="http://schemas.microsoft.com/office/drawing/2014/main" id="{A34B68EE-9F44-89DA-9BD7-5A54DB26C830}"/>
                </a:ext>
              </a:extLst>
            </p:cNvPr>
            <p:cNvSpPr txBox="1"/>
            <p:nvPr/>
          </p:nvSpPr>
          <p:spPr>
            <a:xfrm>
              <a:off x="1833344" y="2719688"/>
              <a:ext cx="246611" cy="2472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rtl="1">
                <a:lnSpc>
                  <a:spcPct val="90000"/>
                </a:lnSpc>
                <a:spcBef>
                  <a:spcPct val="0"/>
                </a:spcBef>
                <a:spcAft>
                  <a:spcPct val="35000"/>
                </a:spcAft>
                <a:buNone/>
              </a:pPr>
              <a:endParaRPr lang="he-IL" sz="1400" kern="1200"/>
            </a:p>
          </p:txBody>
        </p:sp>
      </p:grpSp>
      <p:grpSp>
        <p:nvGrpSpPr>
          <p:cNvPr id="42" name="Group 41">
            <a:extLst>
              <a:ext uri="{FF2B5EF4-FFF2-40B4-BE49-F238E27FC236}">
                <a16:creationId xmlns:a16="http://schemas.microsoft.com/office/drawing/2014/main" id="{6D13F1E0-10C3-8C78-1738-EC990923CD41}"/>
              </a:ext>
            </a:extLst>
          </p:cNvPr>
          <p:cNvGrpSpPr/>
          <p:nvPr/>
        </p:nvGrpSpPr>
        <p:grpSpPr>
          <a:xfrm>
            <a:off x="4718444" y="3619543"/>
            <a:ext cx="352302" cy="412127"/>
            <a:chOff x="1833344" y="2637263"/>
            <a:chExt cx="352302" cy="412127"/>
          </a:xfrm>
        </p:grpSpPr>
        <p:sp>
          <p:nvSpPr>
            <p:cNvPr id="43" name="Arrow: Right 42">
              <a:extLst>
                <a:ext uri="{FF2B5EF4-FFF2-40B4-BE49-F238E27FC236}">
                  <a16:creationId xmlns:a16="http://schemas.microsoft.com/office/drawing/2014/main" id="{8B3718D8-D7D8-DCFE-C532-65BA2A703B11}"/>
                </a:ext>
              </a:extLst>
            </p:cNvPr>
            <p:cNvSpPr/>
            <p:nvPr/>
          </p:nvSpPr>
          <p:spPr>
            <a:xfrm>
              <a:off x="1833344" y="2637263"/>
              <a:ext cx="352302" cy="412127"/>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3">
              <a:schemeClr val="accent1">
                <a:tint val="60000"/>
                <a:hueOff val="0"/>
                <a:satOff val="0"/>
                <a:lumOff val="0"/>
                <a:alphaOff val="0"/>
              </a:schemeClr>
            </a:effectRef>
            <a:fontRef idx="minor">
              <a:schemeClr val="lt1"/>
            </a:fontRef>
          </p:style>
          <p:txBody>
            <a:bodyPr/>
            <a:lstStyle/>
            <a:p>
              <a:endParaRPr lang="he-IL"/>
            </a:p>
          </p:txBody>
        </p:sp>
        <p:sp>
          <p:nvSpPr>
            <p:cNvPr id="44" name="Arrow: Right 6">
              <a:extLst>
                <a:ext uri="{FF2B5EF4-FFF2-40B4-BE49-F238E27FC236}">
                  <a16:creationId xmlns:a16="http://schemas.microsoft.com/office/drawing/2014/main" id="{7ED344B2-9F6A-19F8-7138-45D46F1F6376}"/>
                </a:ext>
              </a:extLst>
            </p:cNvPr>
            <p:cNvSpPr txBox="1"/>
            <p:nvPr/>
          </p:nvSpPr>
          <p:spPr>
            <a:xfrm>
              <a:off x="1833344" y="2719688"/>
              <a:ext cx="246611" cy="2472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rtl="1">
                <a:lnSpc>
                  <a:spcPct val="90000"/>
                </a:lnSpc>
                <a:spcBef>
                  <a:spcPct val="0"/>
                </a:spcBef>
                <a:spcAft>
                  <a:spcPct val="35000"/>
                </a:spcAft>
                <a:buNone/>
              </a:pPr>
              <a:endParaRPr lang="he-IL" sz="1400" kern="1200"/>
            </a:p>
          </p:txBody>
        </p:sp>
      </p:grpSp>
      <p:pic>
        <p:nvPicPr>
          <p:cNvPr id="51" name="Picture 50">
            <a:extLst>
              <a:ext uri="{FF2B5EF4-FFF2-40B4-BE49-F238E27FC236}">
                <a16:creationId xmlns:a16="http://schemas.microsoft.com/office/drawing/2014/main" id="{0CEF8CF5-1BB7-B59D-6951-2F4A4A9CF2B3}"/>
              </a:ext>
            </a:extLst>
          </p:cNvPr>
          <p:cNvPicPr>
            <a:picLocks noChangeAspect="1"/>
          </p:cNvPicPr>
          <p:nvPr/>
        </p:nvPicPr>
        <p:blipFill>
          <a:blip r:embed="rId4"/>
          <a:stretch>
            <a:fillRect/>
          </a:stretch>
        </p:blipFill>
        <p:spPr>
          <a:xfrm>
            <a:off x="3092850" y="1954256"/>
            <a:ext cx="596899" cy="314326"/>
          </a:xfrm>
          <a:prstGeom prst="rect">
            <a:avLst/>
          </a:prstGeom>
        </p:spPr>
      </p:pic>
    </p:spTree>
    <p:extLst>
      <p:ext uri="{BB962C8B-B14F-4D97-AF65-F5344CB8AC3E}">
        <p14:creationId xmlns:p14="http://schemas.microsoft.com/office/powerpoint/2010/main" val="335665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82F6-0896-5F10-93D1-8FA33347F416}"/>
              </a:ext>
            </a:extLst>
          </p:cNvPr>
          <p:cNvSpPr>
            <a:spLocks noGrp="1"/>
          </p:cNvSpPr>
          <p:nvPr>
            <p:ph type="title"/>
          </p:nvPr>
        </p:nvSpPr>
        <p:spPr/>
        <p:txBody>
          <a:bodyPr/>
          <a:lstStyle/>
          <a:p>
            <a:r>
              <a:rPr lang="en-US" dirty="0"/>
              <a:t>Driver Embedding</a:t>
            </a:r>
            <a:endParaRPr lang="he-IL" dirty="0"/>
          </a:p>
        </p:txBody>
      </p:sp>
      <p:sp>
        <p:nvSpPr>
          <p:cNvPr id="3" name="Content Placeholder 2">
            <a:extLst>
              <a:ext uri="{FF2B5EF4-FFF2-40B4-BE49-F238E27FC236}">
                <a16:creationId xmlns:a16="http://schemas.microsoft.com/office/drawing/2014/main" id="{2FEA95DE-8E65-7584-2F97-FB86B6BE68E6}"/>
              </a:ext>
            </a:extLst>
          </p:cNvPr>
          <p:cNvSpPr>
            <a:spLocks noGrp="1"/>
          </p:cNvSpPr>
          <p:nvPr>
            <p:ph idx="1"/>
          </p:nvPr>
        </p:nvSpPr>
        <p:spPr>
          <a:xfrm>
            <a:off x="130629" y="1690688"/>
            <a:ext cx="10515600" cy="4351338"/>
          </a:xfrm>
        </p:spPr>
        <p:txBody>
          <a:bodyPr/>
          <a:lstStyle/>
          <a:p>
            <a:pPr marL="0" indent="0">
              <a:buNone/>
            </a:pPr>
            <a:endParaRPr lang="en-US" dirty="0"/>
          </a:p>
          <a:p>
            <a:pPr>
              <a:lnSpc>
                <a:spcPct val="150000"/>
              </a:lnSpc>
            </a:pPr>
            <a:r>
              <a:rPr lang="en-US" dirty="0"/>
              <a:t>2 min,1 min hop </a:t>
            </a:r>
            <a:br>
              <a:rPr lang="en-US" dirty="0"/>
            </a:br>
            <a:r>
              <a:rPr lang="en-US" dirty="0"/>
              <a:t>(0-120, 60-180 etc.)</a:t>
            </a:r>
          </a:p>
          <a:p>
            <a:pPr>
              <a:lnSpc>
                <a:spcPct val="150000"/>
              </a:lnSpc>
            </a:pPr>
            <a:r>
              <a:rPr lang="en-US" dirty="0"/>
              <a:t>Speed and its derivatives.</a:t>
            </a:r>
          </a:p>
          <a:p>
            <a:pPr>
              <a:lnSpc>
                <a:spcPct val="150000"/>
              </a:lnSpc>
            </a:pPr>
            <a:r>
              <a:rPr lang="en-US" dirty="0"/>
              <a:t>Turning profile.</a:t>
            </a:r>
          </a:p>
        </p:txBody>
      </p:sp>
      <p:graphicFrame>
        <p:nvGraphicFramePr>
          <p:cNvPr id="9" name="Content Placeholder 3">
            <a:extLst>
              <a:ext uri="{FF2B5EF4-FFF2-40B4-BE49-F238E27FC236}">
                <a16:creationId xmlns:a16="http://schemas.microsoft.com/office/drawing/2014/main" id="{003CA2DB-FD53-0919-1C5E-957A79289718}"/>
              </a:ext>
            </a:extLst>
          </p:cNvPr>
          <p:cNvGraphicFramePr>
            <a:graphicFrameLocks/>
          </p:cNvGraphicFramePr>
          <p:nvPr>
            <p:extLst>
              <p:ext uri="{D42A27DB-BD31-4B8C-83A1-F6EECF244321}">
                <p14:modId xmlns:p14="http://schemas.microsoft.com/office/powerpoint/2010/main" val="2861697563"/>
              </p:ext>
            </p:extLst>
          </p:nvPr>
        </p:nvGraphicFramePr>
        <p:xfrm>
          <a:off x="4790976" y="1698721"/>
          <a:ext cx="7159087" cy="4559394"/>
        </p:xfrm>
        <a:graphic>
          <a:graphicData uri="http://schemas.openxmlformats.org/drawingml/2006/table">
            <a:tbl>
              <a:tblPr firstRow="1"/>
              <a:tblGrid>
                <a:gridCol w="2449423">
                  <a:extLst>
                    <a:ext uri="{9D8B030D-6E8A-4147-A177-3AD203B41FA5}">
                      <a16:colId xmlns:a16="http://schemas.microsoft.com/office/drawing/2014/main" val="2334876344"/>
                    </a:ext>
                  </a:extLst>
                </a:gridCol>
                <a:gridCol w="4709664">
                  <a:extLst>
                    <a:ext uri="{9D8B030D-6E8A-4147-A177-3AD203B41FA5}">
                      <a16:colId xmlns:a16="http://schemas.microsoft.com/office/drawing/2014/main" val="1907412568"/>
                    </a:ext>
                  </a:extLst>
                </a:gridCol>
              </a:tblGrid>
              <a:tr h="483832">
                <a:tc>
                  <a:txBody>
                    <a:bodyPr/>
                    <a:lstStyle/>
                    <a:p>
                      <a:pPr algn="l">
                        <a:buNone/>
                      </a:pPr>
                      <a:r>
                        <a:rPr lang="en-US" sz="2400" dirty="0"/>
                        <a:t>Column Name</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buNone/>
                      </a:pPr>
                      <a:r>
                        <a:rPr lang="en-US" sz="2400" dirty="0"/>
                        <a:t>Meaning</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851341641"/>
                  </a:ext>
                </a:extLst>
              </a:tr>
              <a:tr h="375398">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err="1">
                          <a:effectLst/>
                        </a:rPr>
                        <a:t>speed_limit_ratio</a:t>
                      </a:r>
                      <a:endParaRPr lang="en-US" sz="1800" dirty="0">
                        <a:effectLst/>
                      </a:endParaRPr>
                    </a:p>
                    <a:p>
                      <a:pPr algn="l">
                        <a:lnSpc>
                          <a:spcPct val="150000"/>
                        </a:lnSpc>
                        <a:buNone/>
                      </a:pPr>
                      <a:endParaRPr lang="en-US" sz="1800" dirty="0"/>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0000"/>
                        </a:lnSpc>
                      </a:pPr>
                      <a:r>
                        <a:rPr lang="en-US" sz="1800" dirty="0">
                          <a:effectLst/>
                        </a:rPr>
                        <a:t>Vehicle speed divided by road speed limit, indicating compliance or over-speeding.</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1775000"/>
                  </a:ext>
                </a:extLst>
              </a:tr>
              <a:tr h="375398">
                <a:tc>
                  <a:txBody>
                    <a:bodyPr/>
                    <a:lstStyle/>
                    <a:p>
                      <a:pPr>
                        <a:lnSpc>
                          <a:spcPct val="150000"/>
                        </a:lnSpc>
                      </a:pPr>
                      <a:r>
                        <a:rPr lang="en-US" sz="1800" dirty="0" err="1">
                          <a:effectLst/>
                        </a:rPr>
                        <a:t>grade_corrected_accel</a:t>
                      </a:r>
                      <a:endParaRPr lang="en-US" sz="1800" dirty="0">
                        <a:effectLst/>
                      </a:endParaRP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0000"/>
                        </a:lnSpc>
                      </a:pPr>
                      <a:r>
                        <a:rPr lang="en-US" sz="1800" dirty="0">
                          <a:effectLst/>
                        </a:rPr>
                        <a:t>Acceleration adjusted for road slope, showing true vehicle effort without hill effects.</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3648076"/>
                  </a:ext>
                </a:extLst>
              </a:tr>
              <a:tr h="375398">
                <a:tc>
                  <a:txBody>
                    <a:bodyPr/>
                    <a:lstStyle/>
                    <a:p>
                      <a:pPr>
                        <a:lnSpc>
                          <a:spcPct val="150000"/>
                        </a:lnSpc>
                      </a:pPr>
                      <a:r>
                        <a:rPr lang="en-US" sz="1800" dirty="0">
                          <a:effectLst/>
                        </a:rPr>
                        <a:t>jerk_mps3</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1800" dirty="0">
                          <a:effectLst/>
                        </a:rPr>
                        <a:t>Rate of change in acceleration, measuring driving smoothness.</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8149624"/>
                  </a:ext>
                </a:extLst>
              </a:tr>
              <a:tr h="375398">
                <a:tc>
                  <a:txBody>
                    <a:bodyPr/>
                    <a:lstStyle/>
                    <a:p>
                      <a:pPr>
                        <a:lnSpc>
                          <a:spcPct val="150000"/>
                        </a:lnSpc>
                      </a:pPr>
                      <a:r>
                        <a:rPr lang="en-US" sz="1800" dirty="0" err="1">
                          <a:effectLst/>
                        </a:rPr>
                        <a:t>yaw_rate_dps</a:t>
                      </a:r>
                      <a:endParaRPr lang="en-US" sz="1800" dirty="0">
                        <a:effectLst/>
                      </a:endParaRP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1800" dirty="0">
                          <a:effectLst/>
                        </a:rPr>
                        <a:t>Speed of vehicle rotation.</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5158520"/>
                  </a:ext>
                </a:extLst>
              </a:tr>
              <a:tr h="375398">
                <a:tc>
                  <a:txBody>
                    <a:bodyPr/>
                    <a:lstStyle/>
                    <a:p>
                      <a:pPr>
                        <a:lnSpc>
                          <a:spcPct val="150000"/>
                        </a:lnSpc>
                      </a:pPr>
                      <a:r>
                        <a:rPr lang="en-US" sz="1800" dirty="0">
                          <a:effectLst/>
                        </a:rPr>
                        <a:t>yaw_accel_dps2</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1800" dirty="0">
                          <a:effectLst/>
                        </a:rPr>
                        <a:t>Rate of change in turning speed.</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2426288"/>
                  </a:ext>
                </a:extLst>
              </a:tr>
              <a:tr h="375398">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a:effectLst/>
                        </a:rPr>
                        <a:t>centripetal_jerk_mps3</a:t>
                      </a:r>
                      <a:endParaRPr lang="en-US" sz="1800" dirty="0"/>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1800" dirty="0">
                          <a:effectLst/>
                        </a:rPr>
                        <a:t>Rate of change in turning forces.</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8239055"/>
                  </a:ext>
                </a:extLst>
              </a:tr>
              <a:tr h="375398">
                <a:tc>
                  <a:txBody>
                    <a:bodyPr/>
                    <a:lstStyle/>
                    <a:p>
                      <a:pPr>
                        <a:lnSpc>
                          <a:spcPct val="150000"/>
                        </a:lnSpc>
                      </a:pPr>
                      <a:r>
                        <a:rPr lang="en-US" sz="1800" dirty="0">
                          <a:effectLst/>
                        </a:rPr>
                        <a:t>lat_accel_signed_mps2</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0000"/>
                        </a:lnSpc>
                      </a:pPr>
                      <a:r>
                        <a:rPr lang="en-US" sz="1800" dirty="0">
                          <a:effectLst/>
                        </a:rPr>
                        <a:t>Side-to-side force with direction (left/right), showing cornering intensity.</a:t>
                      </a:r>
                    </a:p>
                  </a:txBody>
                  <a:tcPr marL="42246" marR="42246" marT="21123" marB="211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8069769"/>
                  </a:ext>
                </a:extLst>
              </a:tr>
            </a:tbl>
          </a:graphicData>
        </a:graphic>
      </p:graphicFrame>
    </p:spTree>
    <p:extLst>
      <p:ext uri="{BB962C8B-B14F-4D97-AF65-F5344CB8AC3E}">
        <p14:creationId xmlns:p14="http://schemas.microsoft.com/office/powerpoint/2010/main" val="4025466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C1AB5-58D0-B087-F740-0112871C20C0}"/>
              </a:ext>
            </a:extLst>
          </p:cNvPr>
          <p:cNvSpPr>
            <a:spLocks noGrp="1"/>
          </p:cNvSpPr>
          <p:nvPr>
            <p:ph type="title"/>
          </p:nvPr>
        </p:nvSpPr>
        <p:spPr/>
        <p:txBody>
          <a:bodyPr/>
          <a:lstStyle/>
          <a:p>
            <a:r>
              <a:rPr lang="en-US" dirty="0"/>
              <a:t>Driver Embedding</a:t>
            </a:r>
            <a:endParaRPr lang="he-IL" dirty="0"/>
          </a:p>
        </p:txBody>
      </p:sp>
      <p:sp>
        <p:nvSpPr>
          <p:cNvPr id="3" name="Content Placeholder 2">
            <a:extLst>
              <a:ext uri="{FF2B5EF4-FFF2-40B4-BE49-F238E27FC236}">
                <a16:creationId xmlns:a16="http://schemas.microsoft.com/office/drawing/2014/main" id="{9A074D1F-0684-2BC4-6415-318864DF00B0}"/>
              </a:ext>
            </a:extLst>
          </p:cNvPr>
          <p:cNvSpPr>
            <a:spLocks noGrp="1"/>
          </p:cNvSpPr>
          <p:nvPr>
            <p:ph idx="1"/>
          </p:nvPr>
        </p:nvSpPr>
        <p:spPr/>
        <p:txBody>
          <a:bodyPr/>
          <a:lstStyle/>
          <a:p>
            <a:pPr>
              <a:lnSpc>
                <a:spcPct val="100000"/>
              </a:lnSpc>
            </a:pPr>
            <a:r>
              <a:rPr lang="en-US" sz="2400" dirty="0"/>
              <a:t>Feature Extraction: 1D Convolutional layers </a:t>
            </a:r>
            <a:br>
              <a:rPr lang="en-US" sz="2400" dirty="0"/>
            </a:br>
            <a:r>
              <a:rPr lang="en-US" sz="2400" dirty="0"/>
              <a:t>(2x Conv1D + </a:t>
            </a:r>
            <a:r>
              <a:rPr lang="en-US" sz="2400" dirty="0" err="1"/>
              <a:t>BatchNorm</a:t>
            </a:r>
            <a:r>
              <a:rPr lang="en-US" sz="2400" dirty="0"/>
              <a:t> + </a:t>
            </a:r>
            <a:r>
              <a:rPr lang="en-US" sz="2400" dirty="0" err="1"/>
              <a:t>ReLU</a:t>
            </a:r>
            <a:r>
              <a:rPr lang="en-US" sz="2400" dirty="0"/>
              <a:t> + Dropout) to capture local temporal patterns.</a:t>
            </a:r>
          </a:p>
          <a:p>
            <a:pPr>
              <a:lnSpc>
                <a:spcPct val="100000"/>
              </a:lnSpc>
            </a:pPr>
            <a:r>
              <a:rPr lang="en-US" sz="2400" dirty="0"/>
              <a:t>Sequential Modeling: Bidirectional GRU to encode long-range dependencies in the sequence.</a:t>
            </a:r>
          </a:p>
          <a:p>
            <a:pPr>
              <a:lnSpc>
                <a:spcPct val="100000"/>
              </a:lnSpc>
            </a:pPr>
            <a:r>
              <a:rPr lang="en-US" sz="2400" dirty="0"/>
              <a:t>Projection &amp; Normalization: Linear layer to output embedding (128-dim), L2-normalized for cosine similarity.</a:t>
            </a:r>
          </a:p>
          <a:p>
            <a:endParaRPr lang="en-US" dirty="0"/>
          </a:p>
          <a:p>
            <a:endParaRPr lang="he-IL" dirty="0"/>
          </a:p>
        </p:txBody>
      </p:sp>
      <p:sp>
        <p:nvSpPr>
          <p:cNvPr id="7" name="TextBox 6">
            <a:extLst>
              <a:ext uri="{FF2B5EF4-FFF2-40B4-BE49-F238E27FC236}">
                <a16:creationId xmlns:a16="http://schemas.microsoft.com/office/drawing/2014/main" id="{AD87B865-AAD1-3257-2736-B1247D3D2FCE}"/>
              </a:ext>
            </a:extLst>
          </p:cNvPr>
          <p:cNvSpPr txBox="1"/>
          <p:nvPr/>
        </p:nvSpPr>
        <p:spPr>
          <a:xfrm>
            <a:off x="1218500" y="5255513"/>
            <a:ext cx="9586519" cy="523220"/>
          </a:xfrm>
          <a:prstGeom prst="rect">
            <a:avLst/>
          </a:prstGeom>
          <a:noFill/>
        </p:spPr>
        <p:txBody>
          <a:bodyPr wrap="square">
            <a:spAutoFit/>
          </a:bodyPr>
          <a:lstStyle/>
          <a:p>
            <a:pPr>
              <a:buNone/>
            </a:pPr>
            <a:r>
              <a:rPr lang="en-US" sz="2800" dirty="0">
                <a:effectLst/>
              </a:rPr>
              <a:t>Input → CNN → GRU → Pool → Linear → Normalized Embedding</a:t>
            </a:r>
          </a:p>
        </p:txBody>
      </p:sp>
      <p:pic>
        <p:nvPicPr>
          <p:cNvPr id="2052" name="Picture 4" descr="The unfold form of a Bidirectional GRU. | Download Scientific Diagram">
            <a:extLst>
              <a:ext uri="{FF2B5EF4-FFF2-40B4-BE49-F238E27FC236}">
                <a16:creationId xmlns:a16="http://schemas.microsoft.com/office/drawing/2014/main" id="{C9393D19-0944-24F0-D2E2-49B725723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9115" y="4026716"/>
            <a:ext cx="5063371" cy="246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64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99A8B-BDA7-8455-4C49-6ACE6146A258}"/>
              </a:ext>
            </a:extLst>
          </p:cNvPr>
          <p:cNvSpPr>
            <a:spLocks noGrp="1"/>
          </p:cNvSpPr>
          <p:nvPr>
            <p:ph type="title"/>
          </p:nvPr>
        </p:nvSpPr>
        <p:spPr/>
        <p:txBody>
          <a:bodyPr/>
          <a:lstStyle/>
          <a:p>
            <a:r>
              <a:rPr lang="en-US" dirty="0"/>
              <a:t>Triplet Loss </a:t>
            </a:r>
            <a:endParaRPr lang="he-IL" dirty="0"/>
          </a:p>
        </p:txBody>
      </p:sp>
      <p:sp>
        <p:nvSpPr>
          <p:cNvPr id="3" name="Content Placeholder 2">
            <a:extLst>
              <a:ext uri="{FF2B5EF4-FFF2-40B4-BE49-F238E27FC236}">
                <a16:creationId xmlns:a16="http://schemas.microsoft.com/office/drawing/2014/main" id="{13AF6B20-F488-D676-BA75-9ED3E2A23864}"/>
              </a:ext>
            </a:extLst>
          </p:cNvPr>
          <p:cNvSpPr>
            <a:spLocks noGrp="1"/>
          </p:cNvSpPr>
          <p:nvPr>
            <p:ph idx="1"/>
          </p:nvPr>
        </p:nvSpPr>
        <p:spPr/>
        <p:txBody>
          <a:bodyPr>
            <a:normAutofit/>
          </a:bodyPr>
          <a:lstStyle/>
          <a:p>
            <a:pPr>
              <a:lnSpc>
                <a:spcPct val="150000"/>
              </a:lnSpc>
            </a:pPr>
            <a:r>
              <a:rPr lang="en-US" dirty="0"/>
              <a:t>Anchor(a)</a:t>
            </a:r>
          </a:p>
          <a:p>
            <a:pPr>
              <a:lnSpc>
                <a:spcPct val="150000"/>
              </a:lnSpc>
            </a:pPr>
            <a:r>
              <a:rPr lang="en-US" dirty="0"/>
              <a:t>Positive(p) = same driver different segment</a:t>
            </a:r>
          </a:p>
          <a:p>
            <a:pPr>
              <a:lnSpc>
                <a:spcPct val="150000"/>
              </a:lnSpc>
            </a:pPr>
            <a:r>
              <a:rPr lang="en-US" dirty="0"/>
              <a:t>Negative(n) = different driver</a:t>
            </a:r>
            <a:endParaRPr lang="en-US" i="1" dirty="0"/>
          </a:p>
          <a:p>
            <a:pPr marL="0" indent="0">
              <a:lnSpc>
                <a:spcPct val="150000"/>
              </a:lnSpc>
              <a:buNone/>
            </a:pPr>
            <a:endParaRPr lang="en-US" dirty="0"/>
          </a:p>
        </p:txBody>
      </p:sp>
      <p:pic>
        <p:nvPicPr>
          <p:cNvPr id="10" name="Content Placeholder 9" descr="A diagram of a negative and anchor&#10;&#10;AI-generated content may be incorrect.">
            <a:extLst>
              <a:ext uri="{FF2B5EF4-FFF2-40B4-BE49-F238E27FC236}">
                <a16:creationId xmlns:a16="http://schemas.microsoft.com/office/drawing/2014/main" id="{8133649B-17AE-1AF4-ED94-AD4BDF0FD436}"/>
              </a:ext>
            </a:extLst>
          </p:cNvPr>
          <p:cNvPicPr>
            <a:picLocks noChangeAspect="1"/>
          </p:cNvPicPr>
          <p:nvPr/>
        </p:nvPicPr>
        <p:blipFill>
          <a:blip r:embed="rId3">
            <a:extLst>
              <a:ext uri="{28A0092B-C50C-407E-A947-70E740481C1C}">
                <a14:useLocalDpi xmlns:a14="http://schemas.microsoft.com/office/drawing/2010/main" val="0"/>
              </a:ext>
            </a:extLst>
          </a:blip>
          <a:srcRect l="9132" r="10650"/>
          <a:stretch>
            <a:fillRect/>
          </a:stretch>
        </p:blipFill>
        <p:spPr>
          <a:xfrm>
            <a:off x="7868873" y="3863791"/>
            <a:ext cx="3635929" cy="2553583"/>
          </a:xfrm>
          <a:prstGeom prst="rect">
            <a:avLst/>
          </a:prstGeom>
        </p:spPr>
      </p:pic>
      <p:sp>
        <p:nvSpPr>
          <p:cNvPr id="5" name="TextBox 4">
            <a:extLst>
              <a:ext uri="{FF2B5EF4-FFF2-40B4-BE49-F238E27FC236}">
                <a16:creationId xmlns:a16="http://schemas.microsoft.com/office/drawing/2014/main" id="{0B2526A8-C0EA-8B63-B2DB-4633FF0BC729}"/>
              </a:ext>
            </a:extLst>
          </p:cNvPr>
          <p:cNvSpPr txBox="1"/>
          <p:nvPr/>
        </p:nvSpPr>
        <p:spPr>
          <a:xfrm>
            <a:off x="5157833" y="1421847"/>
            <a:ext cx="6754534" cy="672620"/>
          </a:xfrm>
          <a:prstGeom prst="rect">
            <a:avLst/>
          </a:prstGeom>
          <a:noFill/>
        </p:spPr>
        <p:txBody>
          <a:bodyPr wrap="square">
            <a:spAutoFit/>
          </a:bodyPr>
          <a:lstStyle/>
          <a:p>
            <a:pPr marL="0" indent="0">
              <a:lnSpc>
                <a:spcPct val="150000"/>
              </a:lnSpc>
              <a:buNone/>
            </a:pPr>
            <a:r>
              <a:rPr lang="en-US" sz="2800" i="1" dirty="0"/>
              <a:t>L</a:t>
            </a:r>
            <a:r>
              <a:rPr lang="en-US" sz="2800" dirty="0"/>
              <a:t>(</a:t>
            </a:r>
            <a:r>
              <a:rPr lang="en-US" sz="2800" i="1" dirty="0" err="1"/>
              <a:t>a</a:t>
            </a:r>
            <a:r>
              <a:rPr lang="en-US" sz="2800" dirty="0" err="1"/>
              <a:t>,</a:t>
            </a:r>
            <a:r>
              <a:rPr lang="en-US" sz="2800" i="1" dirty="0" err="1"/>
              <a:t>p</a:t>
            </a:r>
            <a:r>
              <a:rPr lang="en-US" sz="2800" dirty="0" err="1"/>
              <a:t>,</a:t>
            </a:r>
            <a:r>
              <a:rPr lang="en-US" sz="2800" i="1" dirty="0" err="1"/>
              <a:t>n</a:t>
            </a:r>
            <a:r>
              <a:rPr lang="en-US" sz="2800" dirty="0"/>
              <a:t>) = max{</a:t>
            </a:r>
            <a:r>
              <a:rPr lang="en-US" sz="2800" i="1" dirty="0"/>
              <a:t>d</a:t>
            </a:r>
            <a:r>
              <a:rPr lang="en-US" sz="2800" dirty="0"/>
              <a:t>(</a:t>
            </a:r>
            <a:r>
              <a:rPr lang="en-US" sz="2800" i="1" dirty="0"/>
              <a:t>a</a:t>
            </a:r>
            <a:r>
              <a:rPr lang="en-US" sz="2800" dirty="0"/>
              <a:t>​, </a:t>
            </a:r>
            <a:r>
              <a:rPr lang="en-US" sz="2800" i="1" dirty="0"/>
              <a:t>p</a:t>
            </a:r>
            <a:r>
              <a:rPr lang="en-US" sz="2800" dirty="0"/>
              <a:t>​) − </a:t>
            </a:r>
            <a:r>
              <a:rPr lang="en-US" sz="2800" i="1" dirty="0"/>
              <a:t>d</a:t>
            </a:r>
            <a:r>
              <a:rPr lang="en-US" sz="2800" dirty="0"/>
              <a:t>(</a:t>
            </a:r>
            <a:r>
              <a:rPr lang="en-US" sz="2800" i="1" dirty="0"/>
              <a:t>a</a:t>
            </a:r>
            <a:r>
              <a:rPr lang="en-US" sz="2800" dirty="0"/>
              <a:t>​, </a:t>
            </a:r>
            <a:r>
              <a:rPr lang="en-US" sz="2800" i="1" dirty="0"/>
              <a:t>n</a:t>
            </a:r>
            <a:r>
              <a:rPr lang="en-US" sz="2800" dirty="0"/>
              <a:t>​) + margin, 0}</a:t>
            </a:r>
          </a:p>
        </p:txBody>
      </p:sp>
    </p:spTree>
    <p:extLst>
      <p:ext uri="{BB962C8B-B14F-4D97-AF65-F5344CB8AC3E}">
        <p14:creationId xmlns:p14="http://schemas.microsoft.com/office/powerpoint/2010/main" val="393069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53674-A9AD-1E1D-BDDB-E11175719212}"/>
              </a:ext>
            </a:extLst>
          </p:cNvPr>
          <p:cNvSpPr>
            <a:spLocks noGrp="1"/>
          </p:cNvSpPr>
          <p:nvPr>
            <p:ph type="title"/>
          </p:nvPr>
        </p:nvSpPr>
        <p:spPr/>
        <p:txBody>
          <a:bodyPr/>
          <a:lstStyle/>
          <a:p>
            <a:r>
              <a:rPr lang="en-US" dirty="0"/>
              <a:t>Hard Negatives </a:t>
            </a:r>
            <a:endParaRPr lang="he-IL" dirty="0"/>
          </a:p>
        </p:txBody>
      </p:sp>
      <p:sp>
        <p:nvSpPr>
          <p:cNvPr id="3" name="Content Placeholder 2">
            <a:extLst>
              <a:ext uri="{FF2B5EF4-FFF2-40B4-BE49-F238E27FC236}">
                <a16:creationId xmlns:a16="http://schemas.microsoft.com/office/drawing/2014/main" id="{1FA70D23-818B-40AB-3099-2D092719261C}"/>
              </a:ext>
            </a:extLst>
          </p:cNvPr>
          <p:cNvSpPr>
            <a:spLocks noGrp="1"/>
          </p:cNvSpPr>
          <p:nvPr>
            <p:ph idx="1"/>
          </p:nvPr>
        </p:nvSpPr>
        <p:spPr/>
        <p:txBody>
          <a:bodyPr/>
          <a:lstStyle/>
          <a:p>
            <a:pPr>
              <a:lnSpc>
                <a:spcPct val="150000"/>
              </a:lnSpc>
            </a:pPr>
            <a:r>
              <a:rPr lang="en-US" dirty="0"/>
              <a:t>Far negatives          no learning.</a:t>
            </a:r>
          </a:p>
          <a:p>
            <a:pPr>
              <a:lnSpc>
                <a:spcPct val="150000"/>
              </a:lnSpc>
            </a:pPr>
            <a:r>
              <a:rPr lang="en-US" dirty="0"/>
              <a:t>Different driver same context          hard negative.</a:t>
            </a:r>
          </a:p>
          <a:p>
            <a:pPr>
              <a:lnSpc>
                <a:spcPct val="150000"/>
              </a:lnSpc>
            </a:pPr>
            <a:r>
              <a:rPr lang="en-US" dirty="0"/>
              <a:t>Context vector DB</a:t>
            </a:r>
          </a:p>
        </p:txBody>
      </p:sp>
      <p:pic>
        <p:nvPicPr>
          <p:cNvPr id="3076" name="Picture 4" descr="negatives mining">
            <a:extLst>
              <a:ext uri="{FF2B5EF4-FFF2-40B4-BE49-F238E27FC236}">
                <a16:creationId xmlns:a16="http://schemas.microsoft.com/office/drawing/2014/main" id="{D6FFB578-8430-F644-41E3-8FF3FF0E63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95" t="4532" r="19800" b="4899"/>
          <a:stretch>
            <a:fillRect/>
          </a:stretch>
        </p:blipFill>
        <p:spPr bwMode="auto">
          <a:xfrm>
            <a:off x="8539993" y="3133557"/>
            <a:ext cx="3652007" cy="37244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88114CA-5BB6-74A4-9A07-4649A80ECC20}"/>
              </a:ext>
            </a:extLst>
          </p:cNvPr>
          <p:cNvPicPr>
            <a:picLocks noChangeAspect="1"/>
          </p:cNvPicPr>
          <p:nvPr/>
        </p:nvPicPr>
        <p:blipFill>
          <a:blip r:embed="rId4"/>
          <a:stretch>
            <a:fillRect/>
          </a:stretch>
        </p:blipFill>
        <p:spPr>
          <a:xfrm>
            <a:off x="3242521" y="2095542"/>
            <a:ext cx="596899" cy="314326"/>
          </a:xfrm>
          <a:prstGeom prst="rect">
            <a:avLst/>
          </a:prstGeom>
        </p:spPr>
      </p:pic>
      <p:pic>
        <p:nvPicPr>
          <p:cNvPr id="5" name="Picture 4">
            <a:extLst>
              <a:ext uri="{FF2B5EF4-FFF2-40B4-BE49-F238E27FC236}">
                <a16:creationId xmlns:a16="http://schemas.microsoft.com/office/drawing/2014/main" id="{08BB66BB-12E9-3FB9-B85D-7523BBD3D05B}"/>
              </a:ext>
            </a:extLst>
          </p:cNvPr>
          <p:cNvPicPr>
            <a:picLocks noChangeAspect="1"/>
          </p:cNvPicPr>
          <p:nvPr/>
        </p:nvPicPr>
        <p:blipFill>
          <a:blip r:embed="rId4"/>
          <a:stretch>
            <a:fillRect/>
          </a:stretch>
        </p:blipFill>
        <p:spPr>
          <a:xfrm>
            <a:off x="5626393" y="2907083"/>
            <a:ext cx="596899" cy="314326"/>
          </a:xfrm>
          <a:prstGeom prst="rect">
            <a:avLst/>
          </a:prstGeom>
        </p:spPr>
      </p:pic>
    </p:spTree>
    <p:extLst>
      <p:ext uri="{BB962C8B-B14F-4D97-AF65-F5344CB8AC3E}">
        <p14:creationId xmlns:p14="http://schemas.microsoft.com/office/powerpoint/2010/main" val="2000648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9041F-9466-1E05-FC7D-0D2AF297A8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08D736-5DAE-5097-72E6-15D55B3A7E04}"/>
              </a:ext>
            </a:extLst>
          </p:cNvPr>
          <p:cNvSpPr>
            <a:spLocks noGrp="1"/>
          </p:cNvSpPr>
          <p:nvPr>
            <p:ph type="title"/>
          </p:nvPr>
        </p:nvSpPr>
        <p:spPr/>
        <p:txBody>
          <a:bodyPr/>
          <a:lstStyle/>
          <a:p>
            <a:r>
              <a:rPr lang="en-US" dirty="0"/>
              <a:t>Driver Embedding</a:t>
            </a:r>
            <a:endParaRPr lang="he-IL" dirty="0"/>
          </a:p>
        </p:txBody>
      </p:sp>
      <p:pic>
        <p:nvPicPr>
          <p:cNvPr id="5" name="Content Placeholder 4" descr="A graph with a line&#10;&#10;AI-generated content may be incorrect.">
            <a:extLst>
              <a:ext uri="{FF2B5EF4-FFF2-40B4-BE49-F238E27FC236}">
                <a16:creationId xmlns:a16="http://schemas.microsoft.com/office/drawing/2014/main" id="{DBAD6446-A57E-A654-D505-67170FC3AF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94" y="2026247"/>
            <a:ext cx="5878773" cy="3527264"/>
          </a:xfrm>
        </p:spPr>
      </p:pic>
      <p:pic>
        <p:nvPicPr>
          <p:cNvPr id="7" name="Picture 6" descr="A graph with blue and orange lines&#10;&#10;AI-generated content may be incorrect.">
            <a:extLst>
              <a:ext uri="{FF2B5EF4-FFF2-40B4-BE49-F238E27FC236}">
                <a16:creationId xmlns:a16="http://schemas.microsoft.com/office/drawing/2014/main" id="{09C0ACF4-6B77-FB0B-CABE-F5ED0730E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368" y="2027696"/>
            <a:ext cx="6015778" cy="3609467"/>
          </a:xfrm>
          <a:prstGeom prst="rect">
            <a:avLst/>
          </a:prstGeom>
        </p:spPr>
      </p:pic>
      <p:pic>
        <p:nvPicPr>
          <p:cNvPr id="9" name="Picture 8" descr="A graph of a bedding pattern&#10;&#10;AI-generated content may be incorrect.">
            <a:extLst>
              <a:ext uri="{FF2B5EF4-FFF2-40B4-BE49-F238E27FC236}">
                <a16:creationId xmlns:a16="http://schemas.microsoft.com/office/drawing/2014/main" id="{36E5139D-CDF9-07F9-4B05-210D2F4443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6428" y="1779719"/>
            <a:ext cx="7315215" cy="4389129"/>
          </a:xfrm>
          <a:prstGeom prst="rect">
            <a:avLst/>
          </a:prstGeom>
        </p:spPr>
      </p:pic>
    </p:spTree>
    <p:extLst>
      <p:ext uri="{BB962C8B-B14F-4D97-AF65-F5344CB8AC3E}">
        <p14:creationId xmlns:p14="http://schemas.microsoft.com/office/powerpoint/2010/main" val="265020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CE596-9633-2AA1-BF24-0F8DF2B04703}"/>
              </a:ext>
            </a:extLst>
          </p:cNvPr>
          <p:cNvSpPr>
            <a:spLocks noGrp="1"/>
          </p:cNvSpPr>
          <p:nvPr>
            <p:ph type="title"/>
          </p:nvPr>
        </p:nvSpPr>
        <p:spPr/>
        <p:txBody>
          <a:bodyPr/>
          <a:lstStyle/>
          <a:p>
            <a:r>
              <a:rPr lang="en-US" dirty="0"/>
              <a:t>Residual Model</a:t>
            </a:r>
            <a:endParaRPr lang="he-IL" dirty="0"/>
          </a:p>
        </p:txBody>
      </p:sp>
      <p:sp>
        <p:nvSpPr>
          <p:cNvPr id="3" name="Content Placeholder 2">
            <a:extLst>
              <a:ext uri="{FF2B5EF4-FFF2-40B4-BE49-F238E27FC236}">
                <a16:creationId xmlns:a16="http://schemas.microsoft.com/office/drawing/2014/main" id="{DD008C24-CD63-455C-8AED-A0BCF98E7EB1}"/>
              </a:ext>
            </a:extLst>
          </p:cNvPr>
          <p:cNvSpPr>
            <a:spLocks noGrp="1"/>
          </p:cNvSpPr>
          <p:nvPr>
            <p:ph idx="1"/>
          </p:nvPr>
        </p:nvSpPr>
        <p:spPr/>
        <p:txBody>
          <a:bodyPr/>
          <a:lstStyle/>
          <a:p>
            <a:pPr>
              <a:lnSpc>
                <a:spcPct val="200000"/>
              </a:lnSpc>
            </a:pPr>
            <a:r>
              <a:rPr lang="en-US" dirty="0"/>
              <a:t>Global model: t</a:t>
            </a:r>
            <a:r>
              <a:rPr lang="en-US" baseline="-25000" dirty="0"/>
              <a:t>0</a:t>
            </a:r>
            <a:r>
              <a:rPr lang="en-US" dirty="0"/>
              <a:t> features            end of seg </a:t>
            </a:r>
            <a:r>
              <a:rPr lang="en-US" dirty="0" err="1"/>
              <a:t>SoC.</a:t>
            </a:r>
            <a:endParaRPr lang="en-US" dirty="0"/>
          </a:p>
          <a:p>
            <a:pPr>
              <a:lnSpc>
                <a:spcPct val="200000"/>
              </a:lnSpc>
            </a:pPr>
            <a:r>
              <a:rPr lang="en-US" dirty="0"/>
              <a:t>Residual model: predicts the global model errors.   </a:t>
            </a:r>
          </a:p>
          <a:p>
            <a:endParaRPr lang="he-IL" dirty="0"/>
          </a:p>
        </p:txBody>
      </p:sp>
      <p:pic>
        <p:nvPicPr>
          <p:cNvPr id="4" name="Picture 3">
            <a:extLst>
              <a:ext uri="{FF2B5EF4-FFF2-40B4-BE49-F238E27FC236}">
                <a16:creationId xmlns:a16="http://schemas.microsoft.com/office/drawing/2014/main" id="{8F803F51-D3D2-3552-5DBD-A3868974C67F}"/>
              </a:ext>
            </a:extLst>
          </p:cNvPr>
          <p:cNvPicPr>
            <a:picLocks noChangeAspect="1"/>
          </p:cNvPicPr>
          <p:nvPr/>
        </p:nvPicPr>
        <p:blipFill>
          <a:blip r:embed="rId2"/>
          <a:stretch>
            <a:fillRect/>
          </a:stretch>
        </p:blipFill>
        <p:spPr>
          <a:xfrm>
            <a:off x="5113266" y="2263321"/>
            <a:ext cx="596899" cy="314326"/>
          </a:xfrm>
          <a:prstGeom prst="rect">
            <a:avLst/>
          </a:prstGeom>
        </p:spPr>
      </p:pic>
      <p:pic>
        <p:nvPicPr>
          <p:cNvPr id="3074" name="Picture 2" descr="Graph of Predicted versus Actual values and Graph of Standardized Residuals">
            <a:extLst>
              <a:ext uri="{FF2B5EF4-FFF2-40B4-BE49-F238E27FC236}">
                <a16:creationId xmlns:a16="http://schemas.microsoft.com/office/drawing/2014/main" id="{62F459F7-8BB1-F51F-2673-DC11005E6B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8" t="2275" b="5471"/>
          <a:stretch>
            <a:fillRect/>
          </a:stretch>
        </p:blipFill>
        <p:spPr bwMode="auto">
          <a:xfrm>
            <a:off x="3568510" y="3923684"/>
            <a:ext cx="4963093" cy="26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37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diagram of a company's company's company's company's company's company's company's company's company's company's company's company'&#10;&#10;AI-generated content may be incorrect.">
            <a:extLst>
              <a:ext uri="{FF2B5EF4-FFF2-40B4-BE49-F238E27FC236}">
                <a16:creationId xmlns:a16="http://schemas.microsoft.com/office/drawing/2014/main" id="{9BDD95C2-1754-EA4F-871E-E759B3BAE2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29466" y="445558"/>
            <a:ext cx="5966884" cy="5966884"/>
          </a:xfrm>
          <a:prstGeom prst="rect">
            <a:avLst/>
          </a:prstGeom>
        </p:spPr>
      </p:pic>
    </p:spTree>
    <p:extLst>
      <p:ext uri="{BB962C8B-B14F-4D97-AF65-F5344CB8AC3E}">
        <p14:creationId xmlns:p14="http://schemas.microsoft.com/office/powerpoint/2010/main" val="238272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D62C0-99E5-092C-D85A-872593B810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A50122-0653-7836-34F3-B4FB0AC539E0}"/>
              </a:ext>
            </a:extLst>
          </p:cNvPr>
          <p:cNvSpPr>
            <a:spLocks noGrp="1"/>
          </p:cNvSpPr>
          <p:nvPr>
            <p:ph type="title"/>
          </p:nvPr>
        </p:nvSpPr>
        <p:spPr/>
        <p:txBody>
          <a:bodyPr/>
          <a:lstStyle/>
          <a:p>
            <a:r>
              <a:rPr lang="en-US" dirty="0"/>
              <a:t>Residual Models</a:t>
            </a:r>
            <a:endParaRPr lang="he-IL" dirty="0"/>
          </a:p>
        </p:txBody>
      </p:sp>
      <p:sp>
        <p:nvSpPr>
          <p:cNvPr id="3" name="Content Placeholder 2">
            <a:extLst>
              <a:ext uri="{FF2B5EF4-FFF2-40B4-BE49-F238E27FC236}">
                <a16:creationId xmlns:a16="http://schemas.microsoft.com/office/drawing/2014/main" id="{4234DBB0-9275-1F40-4F59-3C22249656F0}"/>
              </a:ext>
            </a:extLst>
          </p:cNvPr>
          <p:cNvSpPr>
            <a:spLocks noGrp="1"/>
          </p:cNvSpPr>
          <p:nvPr>
            <p:ph idx="1"/>
          </p:nvPr>
        </p:nvSpPr>
        <p:spPr/>
        <p:txBody>
          <a:bodyPr/>
          <a:lstStyle/>
          <a:p>
            <a:pPr>
              <a:lnSpc>
                <a:spcPct val="150000"/>
              </a:lnSpc>
            </a:pPr>
            <a:r>
              <a:rPr lang="en-US" dirty="0"/>
              <a:t>Global model only (no residual).</a:t>
            </a:r>
          </a:p>
          <a:p>
            <a:pPr>
              <a:lnSpc>
                <a:spcPct val="150000"/>
              </a:lnSpc>
            </a:pPr>
            <a:r>
              <a:rPr lang="en-US" dirty="0"/>
              <a:t>Driver fingerprint.</a:t>
            </a:r>
          </a:p>
          <a:p>
            <a:pPr>
              <a:lnSpc>
                <a:spcPct val="150000"/>
              </a:lnSpc>
            </a:pPr>
            <a:r>
              <a:rPr lang="en-US" dirty="0"/>
              <a:t>Aggregation of behavioral features.</a:t>
            </a:r>
          </a:p>
          <a:p>
            <a:pPr>
              <a:lnSpc>
                <a:spcPct val="150000"/>
              </a:lnSpc>
            </a:pPr>
            <a:r>
              <a:rPr lang="en-US" dirty="0"/>
              <a:t>Driver fingerprint + Aggregation model.</a:t>
            </a:r>
          </a:p>
          <a:p>
            <a:endParaRPr lang="en-US" dirty="0"/>
          </a:p>
          <a:p>
            <a:endParaRPr lang="en-US" dirty="0"/>
          </a:p>
          <a:p>
            <a:endParaRPr lang="en-US" dirty="0"/>
          </a:p>
          <a:p>
            <a:endParaRPr lang="he-IL" dirty="0"/>
          </a:p>
        </p:txBody>
      </p:sp>
    </p:spTree>
    <p:extLst>
      <p:ext uri="{BB962C8B-B14F-4D97-AF65-F5344CB8AC3E}">
        <p14:creationId xmlns:p14="http://schemas.microsoft.com/office/powerpoint/2010/main" val="2045434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81BE-644C-4170-2E24-1E77514BBAB5}"/>
              </a:ext>
            </a:extLst>
          </p:cNvPr>
          <p:cNvSpPr>
            <a:spLocks noGrp="1"/>
          </p:cNvSpPr>
          <p:nvPr>
            <p:ph type="title"/>
          </p:nvPr>
        </p:nvSpPr>
        <p:spPr/>
        <p:txBody>
          <a:bodyPr/>
          <a:lstStyle/>
          <a:p>
            <a:r>
              <a:rPr lang="en-US" dirty="0"/>
              <a:t>Results</a:t>
            </a:r>
            <a:endParaRPr lang="he-IL" dirty="0"/>
          </a:p>
        </p:txBody>
      </p:sp>
      <p:pic>
        <p:nvPicPr>
          <p:cNvPr id="4098" name="Picture 2" descr="Output image">
            <a:extLst>
              <a:ext uri="{FF2B5EF4-FFF2-40B4-BE49-F238E27FC236}">
                <a16:creationId xmlns:a16="http://schemas.microsoft.com/office/drawing/2014/main" id="{0DE395F1-64B3-C73D-5C83-FC432985FF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428205"/>
            <a:ext cx="6095999" cy="30186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graph of a graph with blue dots&#10;&#10;AI-generated content may be incorrect.">
            <a:extLst>
              <a:ext uri="{FF2B5EF4-FFF2-40B4-BE49-F238E27FC236}">
                <a16:creationId xmlns:a16="http://schemas.microsoft.com/office/drawing/2014/main" id="{4203CA07-3446-1794-9FC7-A725416D80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0223" y="989901"/>
            <a:ext cx="5868099" cy="5868099"/>
          </a:xfrm>
          <a:prstGeom prst="rect">
            <a:avLst/>
          </a:prstGeom>
        </p:spPr>
      </p:pic>
    </p:spTree>
    <p:extLst>
      <p:ext uri="{BB962C8B-B14F-4D97-AF65-F5344CB8AC3E}">
        <p14:creationId xmlns:p14="http://schemas.microsoft.com/office/powerpoint/2010/main" val="1333913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542D6-6EB4-52AC-6A29-B3F524D93384}"/>
              </a:ext>
            </a:extLst>
          </p:cNvPr>
          <p:cNvSpPr>
            <a:spLocks noGrp="1"/>
          </p:cNvSpPr>
          <p:nvPr>
            <p:ph type="title"/>
          </p:nvPr>
        </p:nvSpPr>
        <p:spPr/>
        <p:txBody>
          <a:bodyPr/>
          <a:lstStyle/>
          <a:p>
            <a:r>
              <a:rPr lang="en-US" dirty="0"/>
              <a:t>Future work</a:t>
            </a:r>
            <a:endParaRPr lang="he-IL" dirty="0"/>
          </a:p>
        </p:txBody>
      </p:sp>
      <p:sp>
        <p:nvSpPr>
          <p:cNvPr id="3" name="Content Placeholder 2">
            <a:extLst>
              <a:ext uri="{FF2B5EF4-FFF2-40B4-BE49-F238E27FC236}">
                <a16:creationId xmlns:a16="http://schemas.microsoft.com/office/drawing/2014/main" id="{48494F5A-6AFE-473C-35D7-CCB6DA049FAB}"/>
              </a:ext>
            </a:extLst>
          </p:cNvPr>
          <p:cNvSpPr>
            <a:spLocks noGrp="1"/>
          </p:cNvSpPr>
          <p:nvPr>
            <p:ph idx="1"/>
          </p:nvPr>
        </p:nvSpPr>
        <p:spPr/>
        <p:txBody>
          <a:bodyPr/>
          <a:lstStyle/>
          <a:p>
            <a:pPr>
              <a:lnSpc>
                <a:spcPct val="200000"/>
              </a:lnSpc>
            </a:pPr>
            <a:r>
              <a:rPr lang="en-US" dirty="0"/>
              <a:t>More data.</a:t>
            </a:r>
          </a:p>
          <a:p>
            <a:pPr>
              <a:lnSpc>
                <a:spcPct val="200000"/>
              </a:lnSpc>
            </a:pPr>
            <a:r>
              <a:rPr lang="en-US" dirty="0"/>
              <a:t>Multiple trips per driver.</a:t>
            </a:r>
          </a:p>
          <a:p>
            <a:pPr>
              <a:lnSpc>
                <a:spcPct val="200000"/>
              </a:lnSpc>
            </a:pPr>
            <a:r>
              <a:rPr lang="en-US" dirty="0"/>
              <a:t>Actual production model.</a:t>
            </a:r>
          </a:p>
          <a:p>
            <a:pPr>
              <a:lnSpc>
                <a:spcPct val="200000"/>
              </a:lnSpc>
            </a:pPr>
            <a:r>
              <a:rPr lang="en-US" dirty="0"/>
              <a:t>Online predictions.</a:t>
            </a:r>
          </a:p>
        </p:txBody>
      </p:sp>
    </p:spTree>
    <p:extLst>
      <p:ext uri="{BB962C8B-B14F-4D97-AF65-F5344CB8AC3E}">
        <p14:creationId xmlns:p14="http://schemas.microsoft.com/office/powerpoint/2010/main" val="1723033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52144A-B2A3-214E-E4AF-5826A8DD5509}"/>
              </a:ext>
            </a:extLst>
          </p:cNvPr>
          <p:cNvSpPr>
            <a:spLocks noGrp="1"/>
          </p:cNvSpPr>
          <p:nvPr>
            <p:ph type="title"/>
          </p:nvPr>
        </p:nvSpPr>
        <p:spPr>
          <a:xfrm>
            <a:off x="640080" y="325369"/>
            <a:ext cx="4368602" cy="1956841"/>
          </a:xfrm>
        </p:spPr>
        <p:txBody>
          <a:bodyPr anchor="b">
            <a:normAutofit/>
          </a:bodyPr>
          <a:lstStyle/>
          <a:p>
            <a:r>
              <a:rPr lang="en-US" sz="5400" dirty="0"/>
              <a:t>Thanks!</a:t>
            </a:r>
            <a:br>
              <a:rPr lang="en-US" sz="5400" dirty="0"/>
            </a:br>
            <a:r>
              <a:rPr lang="en-US" sz="5400" dirty="0"/>
              <a:t>Questions?</a:t>
            </a:r>
            <a:endParaRPr lang="he-IL" sz="5400" dirty="0"/>
          </a:p>
        </p:txBody>
      </p:sp>
      <p:sp>
        <p:nvSpPr>
          <p:cNvPr id="3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2">
            <a:extLst>
              <a:ext uri="{FF2B5EF4-FFF2-40B4-BE49-F238E27FC236}">
                <a16:creationId xmlns:a16="http://schemas.microsoft.com/office/drawing/2014/main" id="{7241FA76-3BA2-26FB-6A94-4F6B946D6A9C}"/>
              </a:ext>
            </a:extLst>
          </p:cNvPr>
          <p:cNvSpPr>
            <a:spLocks noGrp="1"/>
          </p:cNvSpPr>
          <p:nvPr>
            <p:ph idx="1"/>
          </p:nvPr>
        </p:nvSpPr>
        <p:spPr>
          <a:xfrm>
            <a:off x="640080" y="2872899"/>
            <a:ext cx="4243589" cy="3320668"/>
          </a:xfrm>
        </p:spPr>
        <p:txBody>
          <a:bodyPr>
            <a:normAutofit/>
          </a:bodyPr>
          <a:lstStyle/>
          <a:p>
            <a:endParaRPr lang="he-IL" sz="2200"/>
          </a:p>
        </p:txBody>
      </p:sp>
      <p:pic>
        <p:nvPicPr>
          <p:cNvPr id="6" name="Picture 2" descr="PEUGEOT_INCEPTION_CONCEPT_(1)">
            <a:extLst>
              <a:ext uri="{FF2B5EF4-FFF2-40B4-BE49-F238E27FC236}">
                <a16:creationId xmlns:a16="http://schemas.microsoft.com/office/drawing/2014/main" id="{393BC825-EBB7-0251-EBF6-BFF604D6A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88" r="14085"/>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680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of sales&#10;&#10;AI-generated content may be incorrect.">
            <a:extLst>
              <a:ext uri="{FF2B5EF4-FFF2-40B4-BE49-F238E27FC236}">
                <a16:creationId xmlns:a16="http://schemas.microsoft.com/office/drawing/2014/main" id="{E1E4BCE7-E929-A7C9-5241-CD2268F18877}"/>
              </a:ext>
            </a:extLst>
          </p:cNvPr>
          <p:cNvPicPr>
            <a:picLocks noGrp="1" noChangeAspect="1"/>
          </p:cNvPicPr>
          <p:nvPr>
            <p:ph idx="1"/>
          </p:nvPr>
        </p:nvPicPr>
        <p:blipFill>
          <a:blip r:embed="rId3"/>
          <a:stretch>
            <a:fillRect/>
          </a:stretch>
        </p:blipFill>
        <p:spPr>
          <a:xfrm>
            <a:off x="1842062" y="1690688"/>
            <a:ext cx="9189955" cy="4870673"/>
          </a:xfrm>
          <a:prstGeom prst="rect">
            <a:avLst/>
          </a:prstGeom>
        </p:spPr>
      </p:pic>
      <p:sp>
        <p:nvSpPr>
          <p:cNvPr id="7" name="Title 1">
            <a:extLst>
              <a:ext uri="{FF2B5EF4-FFF2-40B4-BE49-F238E27FC236}">
                <a16:creationId xmlns:a16="http://schemas.microsoft.com/office/drawing/2014/main" id="{C575D53C-C1D8-EBF2-7493-FF4F1AC79A80}"/>
              </a:ext>
            </a:extLst>
          </p:cNvPr>
          <p:cNvSpPr>
            <a:spLocks noGrp="1"/>
          </p:cNvSpPr>
          <p:nvPr>
            <p:ph type="title"/>
          </p:nvPr>
        </p:nvSpPr>
        <p:spPr>
          <a:xfrm>
            <a:off x="838200" y="365125"/>
            <a:ext cx="10515600" cy="1325563"/>
          </a:xfrm>
        </p:spPr>
        <p:txBody>
          <a:bodyPr/>
          <a:lstStyle/>
          <a:p>
            <a:pPr algn="ctr"/>
            <a:r>
              <a:rPr lang="en-US" dirty="0"/>
              <a:t>EVs are on the rise</a:t>
            </a:r>
            <a:endParaRPr lang="he-IL" dirty="0"/>
          </a:p>
        </p:txBody>
      </p:sp>
    </p:spTree>
    <p:extLst>
      <p:ext uri="{BB962C8B-B14F-4D97-AF65-F5344CB8AC3E}">
        <p14:creationId xmlns:p14="http://schemas.microsoft.com/office/powerpoint/2010/main" val="1568995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graph of electric vehicles&#10;&#10;AI-generated content may be incorrect.">
            <a:extLst>
              <a:ext uri="{FF2B5EF4-FFF2-40B4-BE49-F238E27FC236}">
                <a16:creationId xmlns:a16="http://schemas.microsoft.com/office/drawing/2014/main" id="{FC6A6FB2-A9F1-1977-0905-ACFCD299FD93}"/>
              </a:ext>
            </a:extLst>
          </p:cNvPr>
          <p:cNvPicPr>
            <a:picLocks noGrp="1" noChangeAspect="1"/>
          </p:cNvPicPr>
          <p:nvPr>
            <p:ph idx="1"/>
          </p:nvPr>
        </p:nvPicPr>
        <p:blipFill>
          <a:blip r:embed="rId3"/>
          <a:stretch>
            <a:fillRect/>
          </a:stretch>
        </p:blipFill>
        <p:spPr>
          <a:xfrm>
            <a:off x="5829300" y="332562"/>
            <a:ext cx="6286500" cy="6497675"/>
          </a:xfrm>
          <a:prstGeom prst="rect">
            <a:avLst/>
          </a:prstGeom>
        </p:spPr>
      </p:pic>
      <p:sp>
        <p:nvSpPr>
          <p:cNvPr id="6" name="AutoShape 6" descr="Consumer intent to transition to a plug-in hybrid electric vehicle or a battery electric vehicle varies by region.">
            <a:extLst>
              <a:ext uri="{FF2B5EF4-FFF2-40B4-BE49-F238E27FC236}">
                <a16:creationId xmlns:a16="http://schemas.microsoft.com/office/drawing/2014/main" id="{9E47974B-2593-D45C-31CB-B609F6810E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2" name="Content Placeholder 2">
            <a:extLst>
              <a:ext uri="{FF2B5EF4-FFF2-40B4-BE49-F238E27FC236}">
                <a16:creationId xmlns:a16="http://schemas.microsoft.com/office/drawing/2014/main" id="{50B5378F-22D9-EF07-767D-9BD8DE7DEC76}"/>
              </a:ext>
            </a:extLst>
          </p:cNvPr>
          <p:cNvSpPr txBox="1">
            <a:spLocks/>
          </p:cNvSpPr>
          <p:nvPr/>
        </p:nvSpPr>
        <p:spPr>
          <a:xfrm>
            <a:off x="638175" y="1549400"/>
            <a:ext cx="54578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dirty="0"/>
              <a:t>Many consumers are still reluctant to switch to EVs.</a:t>
            </a:r>
          </a:p>
        </p:txBody>
      </p:sp>
      <p:sp>
        <p:nvSpPr>
          <p:cNvPr id="13" name="Rectangle 12">
            <a:extLst>
              <a:ext uri="{FF2B5EF4-FFF2-40B4-BE49-F238E27FC236}">
                <a16:creationId xmlns:a16="http://schemas.microsoft.com/office/drawing/2014/main" id="{35683E20-A2F9-8C83-7531-91D9DAFD8123}"/>
              </a:ext>
            </a:extLst>
          </p:cNvPr>
          <p:cNvSpPr/>
          <p:nvPr/>
        </p:nvSpPr>
        <p:spPr>
          <a:xfrm>
            <a:off x="7200900" y="1549400"/>
            <a:ext cx="679450" cy="210820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he-IL" sz="3600"/>
          </a:p>
        </p:txBody>
      </p:sp>
      <p:sp>
        <p:nvSpPr>
          <p:cNvPr id="14" name="Rectangle 13">
            <a:extLst>
              <a:ext uri="{FF2B5EF4-FFF2-40B4-BE49-F238E27FC236}">
                <a16:creationId xmlns:a16="http://schemas.microsoft.com/office/drawing/2014/main" id="{C9E5FE19-1A67-9CF3-DC05-29080CE2A570}"/>
              </a:ext>
            </a:extLst>
          </p:cNvPr>
          <p:cNvSpPr/>
          <p:nvPr/>
        </p:nvSpPr>
        <p:spPr>
          <a:xfrm>
            <a:off x="8997950" y="1549400"/>
            <a:ext cx="723900" cy="298450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he-IL" sz="3600"/>
          </a:p>
        </p:txBody>
      </p:sp>
    </p:spTree>
    <p:extLst>
      <p:ext uri="{BB962C8B-B14F-4D97-AF65-F5344CB8AC3E}">
        <p14:creationId xmlns:p14="http://schemas.microsoft.com/office/powerpoint/2010/main" val="1760718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F872F14-FEB2-744A-4F3D-2E66159C17D6}"/>
              </a:ext>
            </a:extLst>
          </p:cNvPr>
          <p:cNvPicPr>
            <a:picLocks noGrp="1" noChangeAspect="1"/>
          </p:cNvPicPr>
          <p:nvPr>
            <p:ph idx="1"/>
          </p:nvPr>
        </p:nvPicPr>
        <p:blipFill>
          <a:blip r:embed="rId3"/>
          <a:stretch>
            <a:fillRect/>
          </a:stretch>
        </p:blipFill>
        <p:spPr>
          <a:xfrm>
            <a:off x="5284046" y="414696"/>
            <a:ext cx="6907954" cy="6199888"/>
          </a:xfrm>
          <a:prstGeom prst="rect">
            <a:avLst/>
          </a:prstGeom>
        </p:spPr>
      </p:pic>
      <p:sp>
        <p:nvSpPr>
          <p:cNvPr id="6" name="Content Placeholder 2">
            <a:extLst>
              <a:ext uri="{FF2B5EF4-FFF2-40B4-BE49-F238E27FC236}">
                <a16:creationId xmlns:a16="http://schemas.microsoft.com/office/drawing/2014/main" id="{17E7D4D7-C93D-2718-9D3A-542B74D688D7}"/>
              </a:ext>
            </a:extLst>
          </p:cNvPr>
          <p:cNvSpPr txBox="1">
            <a:spLocks/>
          </p:cNvSpPr>
          <p:nvPr/>
        </p:nvSpPr>
        <p:spPr>
          <a:xfrm>
            <a:off x="638175" y="1511300"/>
            <a:ext cx="54578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dirty="0"/>
              <a:t>Range anxiety is the </a:t>
            </a:r>
            <a:br>
              <a:rPr lang="en-US" dirty="0"/>
            </a:br>
            <a:r>
              <a:rPr lang="en-US" dirty="0"/>
              <a:t>leading factor.</a:t>
            </a:r>
          </a:p>
        </p:txBody>
      </p:sp>
      <p:sp>
        <p:nvSpPr>
          <p:cNvPr id="7" name="Rectangle 6">
            <a:extLst>
              <a:ext uri="{FF2B5EF4-FFF2-40B4-BE49-F238E27FC236}">
                <a16:creationId xmlns:a16="http://schemas.microsoft.com/office/drawing/2014/main" id="{3B37EAFD-1063-2A8D-370A-140D526BF570}"/>
              </a:ext>
            </a:extLst>
          </p:cNvPr>
          <p:cNvSpPr/>
          <p:nvPr/>
        </p:nvSpPr>
        <p:spPr>
          <a:xfrm rot="5400000">
            <a:off x="7813675" y="-346075"/>
            <a:ext cx="438150" cy="374650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he-IL" sz="3600"/>
          </a:p>
        </p:txBody>
      </p:sp>
    </p:spTree>
    <p:extLst>
      <p:ext uri="{BB962C8B-B14F-4D97-AF65-F5344CB8AC3E}">
        <p14:creationId xmlns:p14="http://schemas.microsoft.com/office/powerpoint/2010/main" val="3193814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E39F2D4-A19C-6068-AD6E-E96E08188F3A}"/>
              </a:ext>
            </a:extLst>
          </p:cNvPr>
          <p:cNvPicPr>
            <a:picLocks noGrp="1" noChangeAspect="1"/>
          </p:cNvPicPr>
          <p:nvPr>
            <p:ph idx="1"/>
          </p:nvPr>
        </p:nvPicPr>
        <p:blipFill>
          <a:blip r:embed="rId3"/>
          <a:stretch>
            <a:fillRect/>
          </a:stretch>
        </p:blipFill>
        <p:spPr>
          <a:xfrm>
            <a:off x="1662860" y="335642"/>
            <a:ext cx="10529140" cy="5869993"/>
          </a:xfrm>
          <a:prstGeom prst="rect">
            <a:avLst/>
          </a:prstGeom>
        </p:spPr>
      </p:pic>
      <p:sp>
        <p:nvSpPr>
          <p:cNvPr id="9" name="TextBox 8">
            <a:extLst>
              <a:ext uri="{FF2B5EF4-FFF2-40B4-BE49-F238E27FC236}">
                <a16:creationId xmlns:a16="http://schemas.microsoft.com/office/drawing/2014/main" id="{D16CB3AE-42FE-5202-5DD3-771F04AF19E1}"/>
              </a:ext>
            </a:extLst>
          </p:cNvPr>
          <p:cNvSpPr txBox="1"/>
          <p:nvPr/>
        </p:nvSpPr>
        <p:spPr>
          <a:xfrm>
            <a:off x="0" y="6368085"/>
            <a:ext cx="11865429"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Nazari, F., Mohammadian, A., &amp; Stephens, T. (2023). Exploring the role of perceived range anxiety in adoption behavior of plug-in electric vehicles. </a:t>
            </a:r>
            <a:r>
              <a:rPr lang="en-US" sz="1200" b="0" i="1" dirty="0" err="1">
                <a:solidFill>
                  <a:srgbClr val="222222"/>
                </a:solidFill>
                <a:effectLst/>
                <a:latin typeface="Arial" panose="020B0604020202020204" pitchFamily="34" charset="0"/>
              </a:rPr>
              <a:t>arXiv</a:t>
            </a:r>
            <a:r>
              <a:rPr lang="en-US" sz="1200" b="0" i="1" dirty="0">
                <a:solidFill>
                  <a:srgbClr val="222222"/>
                </a:solidFill>
                <a:effectLst/>
                <a:latin typeface="Arial" panose="020B0604020202020204" pitchFamily="34" charset="0"/>
              </a:rPr>
              <a:t> preprint arXiv:2308.10313</a:t>
            </a:r>
            <a:r>
              <a:rPr lang="en-US" sz="1200" b="0" i="0" dirty="0">
                <a:solidFill>
                  <a:srgbClr val="222222"/>
                </a:solidFill>
                <a:effectLst/>
                <a:latin typeface="Arial" panose="020B0604020202020204" pitchFamily="34" charset="0"/>
              </a:rPr>
              <a:t>.</a:t>
            </a:r>
            <a:endParaRPr lang="he-IL" sz="1200" dirty="0"/>
          </a:p>
        </p:txBody>
      </p:sp>
      <p:sp>
        <p:nvSpPr>
          <p:cNvPr id="10" name="Rectangle 9">
            <a:extLst>
              <a:ext uri="{FF2B5EF4-FFF2-40B4-BE49-F238E27FC236}">
                <a16:creationId xmlns:a16="http://schemas.microsoft.com/office/drawing/2014/main" id="{7CD3F048-1A3B-3082-0FE6-D6304E9E8F17}"/>
              </a:ext>
            </a:extLst>
          </p:cNvPr>
          <p:cNvSpPr/>
          <p:nvPr/>
        </p:nvSpPr>
        <p:spPr>
          <a:xfrm rot="5400000">
            <a:off x="2838449" y="1466850"/>
            <a:ext cx="578757" cy="206103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he-IL" sz="3600"/>
          </a:p>
        </p:txBody>
      </p:sp>
    </p:spTree>
    <p:extLst>
      <p:ext uri="{BB962C8B-B14F-4D97-AF65-F5344CB8AC3E}">
        <p14:creationId xmlns:p14="http://schemas.microsoft.com/office/powerpoint/2010/main" val="1048055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1F824B-B9A8-F427-14C9-A8B6BC146802}"/>
              </a:ext>
            </a:extLst>
          </p:cNvPr>
          <p:cNvPicPr>
            <a:picLocks noGrp="1" noChangeAspect="1"/>
          </p:cNvPicPr>
          <p:nvPr>
            <p:ph idx="1"/>
          </p:nvPr>
        </p:nvPicPr>
        <p:blipFill>
          <a:blip r:embed="rId3"/>
          <a:stretch>
            <a:fillRect/>
          </a:stretch>
        </p:blipFill>
        <p:spPr>
          <a:xfrm>
            <a:off x="5105998" y="338878"/>
            <a:ext cx="7086002" cy="6519122"/>
          </a:xfrm>
          <a:prstGeom prst="rect">
            <a:avLst/>
          </a:prstGeom>
        </p:spPr>
      </p:pic>
      <p:sp>
        <p:nvSpPr>
          <p:cNvPr id="6" name="Content Placeholder 2">
            <a:extLst>
              <a:ext uri="{FF2B5EF4-FFF2-40B4-BE49-F238E27FC236}">
                <a16:creationId xmlns:a16="http://schemas.microsoft.com/office/drawing/2014/main" id="{212029AF-559E-C358-15DC-C67A9D142C3A}"/>
              </a:ext>
            </a:extLst>
          </p:cNvPr>
          <p:cNvSpPr txBox="1">
            <a:spLocks/>
          </p:cNvSpPr>
          <p:nvPr/>
        </p:nvSpPr>
        <p:spPr>
          <a:xfrm>
            <a:off x="285751" y="1520825"/>
            <a:ext cx="482024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dirty="0"/>
              <a:t>Once you go EV you never come back.</a:t>
            </a:r>
          </a:p>
        </p:txBody>
      </p:sp>
    </p:spTree>
    <p:extLst>
      <p:ext uri="{BB962C8B-B14F-4D97-AF65-F5344CB8AC3E}">
        <p14:creationId xmlns:p14="http://schemas.microsoft.com/office/powerpoint/2010/main" val="2148077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of a car sales&#10;&#10;AI-generated content may be incorrect.">
            <a:extLst>
              <a:ext uri="{FF2B5EF4-FFF2-40B4-BE49-F238E27FC236}">
                <a16:creationId xmlns:a16="http://schemas.microsoft.com/office/drawing/2014/main" id="{B89388E5-3116-C54A-819B-B679A4B72932}"/>
              </a:ext>
            </a:extLst>
          </p:cNvPr>
          <p:cNvPicPr>
            <a:picLocks noGrp="1" noChangeAspect="1"/>
          </p:cNvPicPr>
          <p:nvPr>
            <p:ph idx="1"/>
          </p:nvPr>
        </p:nvPicPr>
        <p:blipFill>
          <a:blip r:embed="rId2"/>
          <a:stretch>
            <a:fillRect/>
          </a:stretch>
        </p:blipFill>
        <p:spPr>
          <a:xfrm>
            <a:off x="2709333" y="643466"/>
            <a:ext cx="6773333" cy="5571067"/>
          </a:xfrm>
          <a:prstGeom prst="rect">
            <a:avLst/>
          </a:prstGeom>
        </p:spPr>
      </p:pic>
    </p:spTree>
    <p:extLst>
      <p:ext uri="{BB962C8B-B14F-4D97-AF65-F5344CB8AC3E}">
        <p14:creationId xmlns:p14="http://schemas.microsoft.com/office/powerpoint/2010/main" val="3738832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ustom">
  <a:themeElements>
    <a:clrScheme name="Custom 74">
      <a:dk1>
        <a:srgbClr val="000000"/>
      </a:dk1>
      <a:lt1>
        <a:srgbClr val="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8904</TotalTime>
  <Words>3158</Words>
  <Application>Microsoft Office PowerPoint</Application>
  <PresentationFormat>Widescreen</PresentationFormat>
  <Paragraphs>299</Paragraphs>
  <Slides>33</Slides>
  <Notes>26</Notes>
  <HiddenSlides>8</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33</vt:i4>
      </vt:variant>
    </vt:vector>
  </HeadingPairs>
  <TitlesOfParts>
    <vt:vector size="39" baseType="lpstr">
      <vt:lpstr>Aptos</vt:lpstr>
      <vt:lpstr>Aptos Display</vt:lpstr>
      <vt:lpstr>Arial</vt:lpstr>
      <vt:lpstr>Avenir</vt:lpstr>
      <vt:lpstr>Office Theme</vt:lpstr>
      <vt:lpstr>Custom</vt:lpstr>
      <vt:lpstr>Enhancing Energy Consumption Predictions Through Driving Pattern Analysis</vt:lpstr>
      <vt:lpstr>PowerPoint Presentation</vt:lpstr>
      <vt:lpstr>PowerPoint Presentation</vt:lpstr>
      <vt:lpstr>EVs are on the rise</vt:lpstr>
      <vt:lpstr>PowerPoint Presentation</vt:lpstr>
      <vt:lpstr>PowerPoint Presentation</vt:lpstr>
      <vt:lpstr>PowerPoint Presentation</vt:lpstr>
      <vt:lpstr>PowerPoint Presentation</vt:lpstr>
      <vt:lpstr>PowerPoint Presentation</vt:lpstr>
      <vt:lpstr>State of Charge Prediction</vt:lpstr>
      <vt:lpstr>Project Goal</vt:lpstr>
      <vt:lpstr>Dataset</vt:lpstr>
      <vt:lpstr>Dataset Overview</vt:lpstr>
      <vt:lpstr>EDA Main Findings High correlation, heavy skew and low variance</vt:lpstr>
      <vt:lpstr>EDA Main Findings Locations</vt:lpstr>
      <vt:lpstr>Preprocess</vt:lpstr>
      <vt:lpstr>Segmentation</vt:lpstr>
      <vt:lpstr>Segmentation</vt:lpstr>
      <vt:lpstr>General Pipeline</vt:lpstr>
      <vt:lpstr>Classical ML</vt:lpstr>
      <vt:lpstr>DL Approach </vt:lpstr>
      <vt:lpstr>Driver Embedding Features</vt:lpstr>
      <vt:lpstr>Data Enrichment</vt:lpstr>
      <vt:lpstr>Driver Embedding</vt:lpstr>
      <vt:lpstr>Driver Embedding</vt:lpstr>
      <vt:lpstr>Triplet Loss </vt:lpstr>
      <vt:lpstr>Hard Negatives </vt:lpstr>
      <vt:lpstr>Driver Embedding</vt:lpstr>
      <vt:lpstr>Residual Model</vt:lpstr>
      <vt:lpstr>Residual Models</vt:lpstr>
      <vt:lpstr>Results</vt:lpstr>
      <vt:lpstr>Future work</vt:lpstr>
      <vt:lpstr>Thanks!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Yonatan Goldstein</dc:creator>
  <cp:lastModifiedBy>Yonatan Goldstein</cp:lastModifiedBy>
  <cp:revision>153</cp:revision>
  <dcterms:created xsi:type="dcterms:W3CDTF">2025-07-28T16:16:35Z</dcterms:created>
  <dcterms:modified xsi:type="dcterms:W3CDTF">2025-08-19T13:19:04Z</dcterms:modified>
</cp:coreProperties>
</file>